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IBM Plex Sans" panose="020B0503050203000203" pitchFamily="34" charset="0"/>
      <p:regular r:id="rId24"/>
      <p:bold r:id="rId25"/>
      <p:italic r:id="rId26"/>
      <p:boldItalic r:id="rId27"/>
    </p:embeddedFont>
    <p:embeddedFont>
      <p:font typeface="IBM Plex Sans Light" panose="020B0403050203000203" pitchFamily="34" charset="0"/>
      <p:regular r:id="rId28"/>
      <p:bold r:id="rId29"/>
      <p:italic r:id="rId30"/>
      <p:boldItalic r:id="rId31"/>
    </p:embeddedFont>
    <p:embeddedFont>
      <p:font typeface="IBM Plex Sans SemiBold" panose="020B0703050203000203" pitchFamily="34" charset="0"/>
      <p:regular r:id="rId32"/>
      <p:bold r:id="rId33"/>
      <p:italic r:id="rId34"/>
      <p:boldItalic r:id="rId35"/>
    </p:embeddedFont>
    <p:embeddedFont>
      <p:font typeface="Saira Condensed" panose="020B0604020202020204" charset="0"/>
      <p:regular r:id="rId36"/>
      <p:bold r:id="rId37"/>
    </p:embeddedFont>
    <p:embeddedFont>
      <p:font typeface="Saira Condensed Light" panose="020B0604020202020204" charset="0"/>
      <p:regular r:id="rId38"/>
      <p:bold r:id="rId39"/>
    </p:embeddedFont>
    <p:embeddedFont>
      <p:font typeface="Saira Condensed SemiBold" panose="020B060402020202020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50"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20" Type="http://schemas.openxmlformats.org/officeDocument/2006/relationships/font" Target="fonts/font1.fntdata"/><Relationship Id="rId41"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61d8537bd0_2_13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g161d8537bd0_2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b5f31d7259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b5f31d725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b5debf94a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b5debf94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b5debf94a4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b5debf94a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b5debf94a4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1b5debf94a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b5debf94a4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b5debf94a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899f4a4d89_3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899f4a4d89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61d8537bd0_2_14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g161d8537bd0_2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61d8537bd0_2_13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161d8537bd0_2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6ba81d1330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Background and motivation: for example, when landing rockets on surface of planet, violent interaction, exhaust interacts with ground, particles kicked up and heated. Can cause damage to vehicle, also limits visibility. CFD models but limited experimental data (summary from report, will reword). </a:t>
            </a:r>
            <a:endParaRPr/>
          </a:p>
          <a:p>
            <a:pPr marL="457200" lvl="0" indent="-298450" algn="l" rtl="0">
              <a:spcBef>
                <a:spcPts val="0"/>
              </a:spcBef>
              <a:spcAft>
                <a:spcPts val="0"/>
              </a:spcAft>
              <a:buSzPts val="1100"/>
              <a:buChar char="-"/>
            </a:pPr>
            <a:r>
              <a:rPr lang="en"/>
              <a:t>Understanding interactions = safer landings of spacecraft, aircraft (ex helicopters or planes)</a:t>
            </a:r>
            <a:endParaRPr/>
          </a:p>
          <a:p>
            <a:pPr marL="457200" lvl="0" indent="-298450" algn="l" rtl="0">
              <a:spcBef>
                <a:spcPts val="0"/>
              </a:spcBef>
              <a:spcAft>
                <a:spcPts val="0"/>
              </a:spcAft>
              <a:buSzPts val="1100"/>
              <a:buChar char="-"/>
            </a:pPr>
            <a:endParaRPr/>
          </a:p>
        </p:txBody>
      </p:sp>
      <p:sp>
        <p:nvSpPr>
          <p:cNvPr id="198" name="Google Shape;198;g16ba81d1330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61e5328ecc_3_2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161e5328ecc_3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61d8537bd0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sp>
        <p:nvSpPr>
          <p:cNvPr id="215" name="Google Shape;215;g161d8537bd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b5f31d7259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b5f31d7259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b5f31d7259_3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b5f31d7259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b5f31d7259_3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b5f31d7259_3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b5f31d725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b5f31d72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5"/>
        <p:cNvGrpSpPr/>
        <p:nvPr/>
      </p:nvGrpSpPr>
      <p:grpSpPr>
        <a:xfrm>
          <a:off x="0" y="0"/>
          <a:ext cx="0" cy="0"/>
          <a:chOff x="0" y="0"/>
          <a:chExt cx="0" cy="0"/>
        </a:xfrm>
      </p:grpSpPr>
      <p:pic>
        <p:nvPicPr>
          <p:cNvPr id="56" name="Google Shape;56;p14" descr="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7" name="Google Shape;57;p14"/>
          <p:cNvSpPr txBox="1">
            <a:spLocks noGrp="1"/>
          </p:cNvSpPr>
          <p:nvPr>
            <p:ph type="ctrTitle"/>
          </p:nvPr>
        </p:nvSpPr>
        <p:spPr>
          <a:xfrm>
            <a:off x="3187411" y="1878691"/>
            <a:ext cx="5460550" cy="1546148"/>
          </a:xfrm>
          <a:prstGeom prst="rect">
            <a:avLst/>
          </a:prstGeom>
          <a:noFill/>
          <a:ln>
            <a:noFill/>
          </a:ln>
        </p:spPr>
        <p:txBody>
          <a:bodyPr spcFirstLastPara="1" wrap="square" lIns="68575" tIns="34275" rIns="68575" bIns="34275" anchor="b" anchorCtr="0">
            <a:normAutofit/>
          </a:bodyPr>
          <a:lstStyle>
            <a:lvl1pPr lvl="0" algn="r">
              <a:lnSpc>
                <a:spcPct val="90000"/>
              </a:lnSpc>
              <a:spcBef>
                <a:spcPts val="0"/>
              </a:spcBef>
              <a:spcAft>
                <a:spcPts val="0"/>
              </a:spcAft>
              <a:buClr>
                <a:schemeClr val="lt1"/>
              </a:buClr>
              <a:buSzPts val="4100"/>
              <a:buFont typeface="Saira Condensed Light"/>
              <a:buNone/>
              <a:defRPr sz="4100" b="0" i="0">
                <a:solidFill>
                  <a:schemeClr val="lt1"/>
                </a:solidFill>
                <a:latin typeface="Saira Condensed Light"/>
                <a:ea typeface="Saira Condensed Light"/>
                <a:cs typeface="Saira Condensed Light"/>
                <a:sym typeface="Saira Condensed Ligh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3366655" y="3443527"/>
            <a:ext cx="5281306" cy="700976"/>
          </a:xfrm>
          <a:prstGeom prst="rect">
            <a:avLst/>
          </a:prstGeom>
          <a:noFill/>
          <a:ln>
            <a:noFill/>
          </a:ln>
        </p:spPr>
        <p:txBody>
          <a:bodyPr spcFirstLastPara="1" wrap="square" lIns="68575" tIns="34275" rIns="68575" bIns="34275" anchor="t" anchorCtr="0">
            <a:normAutofit/>
          </a:bodyPr>
          <a:lstStyle>
            <a:lvl1pPr lvl="0" algn="r">
              <a:lnSpc>
                <a:spcPct val="90000"/>
              </a:lnSpc>
              <a:spcBef>
                <a:spcPts val="800"/>
              </a:spcBef>
              <a:spcAft>
                <a:spcPts val="0"/>
              </a:spcAft>
              <a:buSzPts val="1500"/>
              <a:buNone/>
              <a:defRPr sz="1500" b="0" i="0">
                <a:solidFill>
                  <a:schemeClr val="lt1"/>
                </a:solidFill>
                <a:latin typeface="IBM Plex Sans"/>
                <a:ea typeface="IBM Plex Sans"/>
                <a:cs typeface="IBM Plex Sans"/>
                <a:sym typeface="IBM Plex Sans"/>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body" idx="2"/>
          </p:nvPr>
        </p:nvSpPr>
        <p:spPr>
          <a:xfrm>
            <a:off x="3506932" y="4267564"/>
            <a:ext cx="5141031" cy="316880"/>
          </a:xfrm>
          <a:prstGeom prst="rect">
            <a:avLst/>
          </a:prstGeom>
          <a:noFill/>
          <a:ln>
            <a:noFill/>
          </a:ln>
        </p:spPr>
        <p:txBody>
          <a:bodyPr spcFirstLastPara="1" wrap="square" lIns="68575" tIns="34275" rIns="68575" bIns="34275" anchor="t" anchorCtr="0">
            <a:normAutofit/>
          </a:bodyPr>
          <a:lstStyle>
            <a:lvl1pPr marL="457200" lvl="0" indent="-228600" algn="r">
              <a:lnSpc>
                <a:spcPct val="90000"/>
              </a:lnSpc>
              <a:spcBef>
                <a:spcPts val="800"/>
              </a:spcBef>
              <a:spcAft>
                <a:spcPts val="0"/>
              </a:spcAft>
              <a:buSzPts val="1400"/>
              <a:buNone/>
              <a:defRPr sz="1400" b="1" i="0">
                <a:solidFill>
                  <a:schemeClr val="lt1"/>
                </a:solidFill>
                <a:latin typeface="IBM Plex Sans SemiBold"/>
                <a:ea typeface="IBM Plex Sans SemiBold"/>
                <a:cs typeface="IBM Plex Sans SemiBold"/>
                <a:sym typeface="IBM Plex Sans SemiBold"/>
              </a:defRPr>
            </a:lvl1pPr>
            <a:lvl2pPr marL="914400" lvl="1" indent="-228600" algn="r">
              <a:lnSpc>
                <a:spcPct val="90000"/>
              </a:lnSpc>
              <a:spcBef>
                <a:spcPts val="400"/>
              </a:spcBef>
              <a:spcAft>
                <a:spcPts val="0"/>
              </a:spcAft>
              <a:buSzPts val="1400"/>
              <a:buNone/>
              <a:defRPr/>
            </a:lvl2pPr>
            <a:lvl3pPr marL="1371600" lvl="2" indent="-228600" algn="r">
              <a:lnSpc>
                <a:spcPct val="90000"/>
              </a:lnSpc>
              <a:spcBef>
                <a:spcPts val="400"/>
              </a:spcBef>
              <a:spcAft>
                <a:spcPts val="0"/>
              </a:spcAft>
              <a:buSzPts val="1200"/>
              <a:buNone/>
              <a:defRPr/>
            </a:lvl3pPr>
            <a:lvl4pPr marL="1828800" lvl="3" indent="-228600" algn="r">
              <a:lnSpc>
                <a:spcPct val="90000"/>
              </a:lnSpc>
              <a:spcBef>
                <a:spcPts val="400"/>
              </a:spcBef>
              <a:spcAft>
                <a:spcPts val="0"/>
              </a:spcAft>
              <a:buSzPts val="1200"/>
              <a:buNone/>
              <a:defRPr/>
            </a:lvl4pPr>
            <a:lvl5pPr marL="2286000" lvl="4" indent="-228600" algn="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 name="Google Shape;60;p14"/>
          <p:cNvSpPr txBox="1">
            <a:spLocks noGrp="1"/>
          </p:cNvSpPr>
          <p:nvPr>
            <p:ph type="dt" idx="10"/>
          </p:nvPr>
        </p:nvSpPr>
        <p:spPr>
          <a:xfrm>
            <a:off x="7812157" y="4756525"/>
            <a:ext cx="835804" cy="184666"/>
          </a:xfrm>
          <a:prstGeom prst="rect">
            <a:avLst/>
          </a:prstGeom>
          <a:solidFill>
            <a:schemeClr val="accent1"/>
          </a:solidFill>
          <a:ln>
            <a:noFill/>
          </a:ln>
        </p:spPr>
        <p:txBody>
          <a:bodyPr spcFirstLastPara="1" wrap="square" lIns="68575" tIns="34275" rIns="68575" bIns="34275" anchor="t" anchorCtr="0">
            <a:spAutoFit/>
          </a:bodyPr>
          <a:lstStyle>
            <a:lvl1pPr marR="0" lvl="0" algn="r" rtl="0">
              <a:spcBef>
                <a:spcPts val="0"/>
              </a:spcBef>
              <a:spcAft>
                <a:spcPts val="0"/>
              </a:spcAft>
              <a:buSzPts val="1100"/>
              <a:buNone/>
              <a:defRPr sz="800" b="1" i="0" u="none" strike="noStrike" cap="none">
                <a:solidFill>
                  <a:schemeClr val="lt1"/>
                </a:solidFill>
                <a:latin typeface="IBM Plex Sans"/>
                <a:ea typeface="IBM Plex Sans"/>
                <a:cs typeface="IBM Plex Sans"/>
                <a:sym typeface="IBM Plex Sans"/>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1"/>
        <p:cNvGrpSpPr/>
        <p:nvPr/>
      </p:nvGrpSpPr>
      <p:grpSpPr>
        <a:xfrm>
          <a:off x="0" y="0"/>
          <a:ext cx="0" cy="0"/>
          <a:chOff x="0" y="0"/>
          <a:chExt cx="0" cy="0"/>
        </a:xfrm>
      </p:grpSpPr>
      <p:pic>
        <p:nvPicPr>
          <p:cNvPr id="62" name="Google Shape;62;p15" descr="A statue of a person riding a horse&#10;&#10;Description automatically generated with medium confidence"/>
          <p:cNvPicPr preferRelativeResize="0"/>
          <p:nvPr/>
        </p:nvPicPr>
        <p:blipFill rotWithShape="1">
          <a:blip r:embed="rId2">
            <a:alphaModFix/>
          </a:blip>
          <a:srcRect l="16253"/>
          <a:stretch/>
        </p:blipFill>
        <p:spPr>
          <a:xfrm>
            <a:off x="1" y="0"/>
            <a:ext cx="6477255" cy="5143500"/>
          </a:xfrm>
          <a:prstGeom prst="rect">
            <a:avLst/>
          </a:prstGeom>
          <a:noFill/>
          <a:ln>
            <a:noFill/>
          </a:ln>
        </p:spPr>
      </p:pic>
      <p:pic>
        <p:nvPicPr>
          <p:cNvPr id="63" name="Google Shape;63;p15" descr="A picture containing shape&#10;&#10;Description automatically generated"/>
          <p:cNvPicPr preferRelativeResize="0"/>
          <p:nvPr/>
        </p:nvPicPr>
        <p:blipFill rotWithShape="1">
          <a:blip r:embed="rId3">
            <a:alphaModFix/>
          </a:blip>
          <a:srcRect/>
          <a:stretch/>
        </p:blipFill>
        <p:spPr>
          <a:xfrm>
            <a:off x="223838" y="0"/>
            <a:ext cx="8920163" cy="5143500"/>
          </a:xfrm>
          <a:prstGeom prst="rect">
            <a:avLst/>
          </a:prstGeom>
          <a:noFill/>
          <a:ln>
            <a:noFill/>
          </a:ln>
        </p:spPr>
      </p:pic>
      <p:sp>
        <p:nvSpPr>
          <p:cNvPr id="64" name="Google Shape;64;p15"/>
          <p:cNvSpPr txBox="1">
            <a:spLocks noGrp="1"/>
          </p:cNvSpPr>
          <p:nvPr>
            <p:ph type="ctrTitle"/>
          </p:nvPr>
        </p:nvSpPr>
        <p:spPr>
          <a:xfrm>
            <a:off x="4743452" y="1878691"/>
            <a:ext cx="3904511" cy="1546148"/>
          </a:xfrm>
          <a:prstGeom prst="rect">
            <a:avLst/>
          </a:prstGeom>
          <a:noFill/>
          <a:ln>
            <a:noFill/>
          </a:ln>
        </p:spPr>
        <p:txBody>
          <a:bodyPr spcFirstLastPara="1" wrap="square" lIns="68575" tIns="34275" rIns="68575" bIns="34275" anchor="b" anchorCtr="0">
            <a:normAutofit/>
          </a:bodyPr>
          <a:lstStyle>
            <a:lvl1pPr lvl="0" algn="r">
              <a:lnSpc>
                <a:spcPct val="90000"/>
              </a:lnSpc>
              <a:spcBef>
                <a:spcPts val="0"/>
              </a:spcBef>
              <a:spcAft>
                <a:spcPts val="0"/>
              </a:spcAft>
              <a:buClr>
                <a:schemeClr val="lt1"/>
              </a:buClr>
              <a:buSzPts val="4100"/>
              <a:buFont typeface="Saira Condensed Light"/>
              <a:buNone/>
              <a:defRPr sz="4100" b="0" i="0">
                <a:solidFill>
                  <a:schemeClr val="lt1"/>
                </a:solidFill>
                <a:latin typeface="Saira Condensed Light"/>
                <a:ea typeface="Saira Condensed Light"/>
                <a:cs typeface="Saira Condensed Light"/>
                <a:sym typeface="Saira Condensed Ligh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5" name="Google Shape;65;p15"/>
          <p:cNvSpPr txBox="1">
            <a:spLocks noGrp="1"/>
          </p:cNvSpPr>
          <p:nvPr>
            <p:ph type="subTitle" idx="1"/>
          </p:nvPr>
        </p:nvSpPr>
        <p:spPr>
          <a:xfrm>
            <a:off x="4962526" y="3443527"/>
            <a:ext cx="3685436" cy="700976"/>
          </a:xfrm>
          <a:prstGeom prst="rect">
            <a:avLst/>
          </a:prstGeom>
          <a:noFill/>
          <a:ln>
            <a:noFill/>
          </a:ln>
        </p:spPr>
        <p:txBody>
          <a:bodyPr spcFirstLastPara="1" wrap="square" lIns="68575" tIns="34275" rIns="68575" bIns="34275" anchor="t" anchorCtr="0">
            <a:normAutofit/>
          </a:bodyPr>
          <a:lstStyle>
            <a:lvl1pPr lvl="0" algn="r">
              <a:lnSpc>
                <a:spcPct val="90000"/>
              </a:lnSpc>
              <a:spcBef>
                <a:spcPts val="800"/>
              </a:spcBef>
              <a:spcAft>
                <a:spcPts val="0"/>
              </a:spcAft>
              <a:buSzPts val="1500"/>
              <a:buNone/>
              <a:defRPr sz="1500" b="0" i="0">
                <a:solidFill>
                  <a:schemeClr val="lt1"/>
                </a:solidFill>
                <a:latin typeface="IBM Plex Sans"/>
                <a:ea typeface="IBM Plex Sans"/>
                <a:cs typeface="IBM Plex Sans"/>
                <a:sym typeface="IBM Plex Sans"/>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6" name="Google Shape;66;p15"/>
          <p:cNvSpPr txBox="1">
            <a:spLocks noGrp="1"/>
          </p:cNvSpPr>
          <p:nvPr>
            <p:ph type="body" idx="2"/>
          </p:nvPr>
        </p:nvSpPr>
        <p:spPr>
          <a:xfrm>
            <a:off x="5095876" y="4267564"/>
            <a:ext cx="3552086" cy="316880"/>
          </a:xfrm>
          <a:prstGeom prst="rect">
            <a:avLst/>
          </a:prstGeom>
          <a:noFill/>
          <a:ln>
            <a:noFill/>
          </a:ln>
        </p:spPr>
        <p:txBody>
          <a:bodyPr spcFirstLastPara="1" wrap="square" lIns="68575" tIns="34275" rIns="68575" bIns="34275" anchor="t" anchorCtr="0">
            <a:normAutofit/>
          </a:bodyPr>
          <a:lstStyle>
            <a:lvl1pPr marL="457200" lvl="0" indent="-228600" algn="r">
              <a:lnSpc>
                <a:spcPct val="90000"/>
              </a:lnSpc>
              <a:spcBef>
                <a:spcPts val="800"/>
              </a:spcBef>
              <a:spcAft>
                <a:spcPts val="0"/>
              </a:spcAft>
              <a:buSzPts val="1400"/>
              <a:buNone/>
              <a:defRPr sz="1400" b="1" i="0">
                <a:solidFill>
                  <a:schemeClr val="lt1"/>
                </a:solidFill>
                <a:latin typeface="IBM Plex Sans SemiBold"/>
                <a:ea typeface="IBM Plex Sans SemiBold"/>
                <a:cs typeface="IBM Plex Sans SemiBold"/>
                <a:sym typeface="IBM Plex Sans SemiBold"/>
              </a:defRPr>
            </a:lvl1pPr>
            <a:lvl2pPr marL="914400" lvl="1" indent="-228600" algn="r">
              <a:lnSpc>
                <a:spcPct val="90000"/>
              </a:lnSpc>
              <a:spcBef>
                <a:spcPts val="400"/>
              </a:spcBef>
              <a:spcAft>
                <a:spcPts val="0"/>
              </a:spcAft>
              <a:buSzPts val="1400"/>
              <a:buNone/>
              <a:defRPr/>
            </a:lvl2pPr>
            <a:lvl3pPr marL="1371600" lvl="2" indent="-228600" algn="r">
              <a:lnSpc>
                <a:spcPct val="90000"/>
              </a:lnSpc>
              <a:spcBef>
                <a:spcPts val="400"/>
              </a:spcBef>
              <a:spcAft>
                <a:spcPts val="0"/>
              </a:spcAft>
              <a:buSzPts val="1200"/>
              <a:buNone/>
              <a:defRPr/>
            </a:lvl3pPr>
            <a:lvl4pPr marL="1828800" lvl="3" indent="-228600" algn="r">
              <a:lnSpc>
                <a:spcPct val="90000"/>
              </a:lnSpc>
              <a:spcBef>
                <a:spcPts val="400"/>
              </a:spcBef>
              <a:spcAft>
                <a:spcPts val="0"/>
              </a:spcAft>
              <a:buSzPts val="1200"/>
              <a:buNone/>
              <a:defRPr/>
            </a:lvl4pPr>
            <a:lvl5pPr marL="2286000" lvl="4" indent="-228600" algn="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 name="Google Shape;67;p15"/>
          <p:cNvSpPr txBox="1">
            <a:spLocks noGrp="1"/>
          </p:cNvSpPr>
          <p:nvPr>
            <p:ph type="dt" idx="10"/>
          </p:nvPr>
        </p:nvSpPr>
        <p:spPr>
          <a:xfrm>
            <a:off x="7804702" y="4756525"/>
            <a:ext cx="843259" cy="184666"/>
          </a:xfrm>
          <a:prstGeom prst="rect">
            <a:avLst/>
          </a:prstGeom>
          <a:solidFill>
            <a:schemeClr val="accent1"/>
          </a:solidFill>
          <a:ln>
            <a:noFill/>
          </a:ln>
        </p:spPr>
        <p:txBody>
          <a:bodyPr spcFirstLastPara="1" wrap="square" lIns="68575" tIns="34275" rIns="68575" bIns="34275" anchor="t" anchorCtr="0">
            <a:spAutoFit/>
          </a:bodyPr>
          <a:lstStyle>
            <a:lvl1pPr marR="0" lvl="0" algn="r" rtl="0">
              <a:spcBef>
                <a:spcPts val="0"/>
              </a:spcBef>
              <a:spcAft>
                <a:spcPts val="0"/>
              </a:spcAft>
              <a:buSzPts val="1100"/>
              <a:buNone/>
              <a:defRPr sz="800" b="1" i="0" u="none" strike="noStrike" cap="none">
                <a:solidFill>
                  <a:schemeClr val="lt1"/>
                </a:solidFill>
                <a:latin typeface="IBM Plex Sans"/>
                <a:ea typeface="IBM Plex Sans"/>
                <a:cs typeface="IBM Plex Sans"/>
                <a:sym typeface="IBM Plex Sans"/>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 Custom Image">
  <p:cSld name="Title Slide - Custom Image">
    <p:spTree>
      <p:nvGrpSpPr>
        <p:cNvPr id="1" name="Shape 68"/>
        <p:cNvGrpSpPr/>
        <p:nvPr/>
      </p:nvGrpSpPr>
      <p:grpSpPr>
        <a:xfrm>
          <a:off x="0" y="0"/>
          <a:ext cx="0" cy="0"/>
          <a:chOff x="0" y="0"/>
          <a:chExt cx="0" cy="0"/>
        </a:xfrm>
      </p:grpSpPr>
      <p:pic>
        <p:nvPicPr>
          <p:cNvPr id="69" name="Google Shape;69;p16"/>
          <p:cNvPicPr preferRelativeResize="0"/>
          <p:nvPr/>
        </p:nvPicPr>
        <p:blipFill rotWithShape="1">
          <a:blip r:embed="rId2">
            <a:alphaModFix/>
          </a:blip>
          <a:srcRect l="103" r="14569"/>
          <a:stretch/>
        </p:blipFill>
        <p:spPr>
          <a:xfrm>
            <a:off x="-1525092" y="0"/>
            <a:ext cx="7794304" cy="5143500"/>
          </a:xfrm>
          <a:prstGeom prst="rect">
            <a:avLst/>
          </a:prstGeom>
          <a:noFill/>
          <a:ln>
            <a:noFill/>
          </a:ln>
        </p:spPr>
      </p:pic>
      <p:pic>
        <p:nvPicPr>
          <p:cNvPr id="70" name="Google Shape;70;p16" descr="A picture containing shape&#10;&#10;Description automatically generated"/>
          <p:cNvPicPr preferRelativeResize="0"/>
          <p:nvPr/>
        </p:nvPicPr>
        <p:blipFill rotWithShape="1">
          <a:blip r:embed="rId3">
            <a:alphaModFix/>
          </a:blip>
          <a:srcRect/>
          <a:stretch/>
        </p:blipFill>
        <p:spPr>
          <a:xfrm>
            <a:off x="223837" y="0"/>
            <a:ext cx="8920163" cy="5143500"/>
          </a:xfrm>
          <a:prstGeom prst="rect">
            <a:avLst/>
          </a:prstGeom>
          <a:noFill/>
          <a:ln>
            <a:noFill/>
          </a:ln>
        </p:spPr>
      </p:pic>
      <p:sp>
        <p:nvSpPr>
          <p:cNvPr id="71" name="Google Shape;71;p16"/>
          <p:cNvSpPr txBox="1">
            <a:spLocks noGrp="1"/>
          </p:cNvSpPr>
          <p:nvPr>
            <p:ph type="ctrTitle"/>
          </p:nvPr>
        </p:nvSpPr>
        <p:spPr>
          <a:xfrm>
            <a:off x="4743452" y="1878691"/>
            <a:ext cx="3904511" cy="1546148"/>
          </a:xfrm>
          <a:prstGeom prst="rect">
            <a:avLst/>
          </a:prstGeom>
          <a:noFill/>
          <a:ln>
            <a:noFill/>
          </a:ln>
        </p:spPr>
        <p:txBody>
          <a:bodyPr spcFirstLastPara="1" wrap="square" lIns="68575" tIns="34275" rIns="68575" bIns="34275" anchor="b" anchorCtr="0">
            <a:normAutofit/>
          </a:bodyPr>
          <a:lstStyle>
            <a:lvl1pPr lvl="0" algn="r">
              <a:lnSpc>
                <a:spcPct val="90000"/>
              </a:lnSpc>
              <a:spcBef>
                <a:spcPts val="0"/>
              </a:spcBef>
              <a:spcAft>
                <a:spcPts val="0"/>
              </a:spcAft>
              <a:buClr>
                <a:schemeClr val="lt1"/>
              </a:buClr>
              <a:buSzPts val="4100"/>
              <a:buFont typeface="Saira Condensed Light"/>
              <a:buNone/>
              <a:defRPr sz="4100" b="0" i="0">
                <a:solidFill>
                  <a:schemeClr val="lt1"/>
                </a:solidFill>
                <a:latin typeface="Saira Condensed Light"/>
                <a:ea typeface="Saira Condensed Light"/>
                <a:cs typeface="Saira Condensed Light"/>
                <a:sym typeface="Saira Condensed Ligh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2" name="Google Shape;72;p16"/>
          <p:cNvSpPr txBox="1">
            <a:spLocks noGrp="1"/>
          </p:cNvSpPr>
          <p:nvPr>
            <p:ph type="subTitle" idx="1"/>
          </p:nvPr>
        </p:nvSpPr>
        <p:spPr>
          <a:xfrm>
            <a:off x="4962526" y="3443527"/>
            <a:ext cx="3685436" cy="700976"/>
          </a:xfrm>
          <a:prstGeom prst="rect">
            <a:avLst/>
          </a:prstGeom>
          <a:noFill/>
          <a:ln>
            <a:noFill/>
          </a:ln>
        </p:spPr>
        <p:txBody>
          <a:bodyPr spcFirstLastPara="1" wrap="square" lIns="68575" tIns="34275" rIns="68575" bIns="34275" anchor="t" anchorCtr="0">
            <a:normAutofit/>
          </a:bodyPr>
          <a:lstStyle>
            <a:lvl1pPr lvl="0" algn="r">
              <a:lnSpc>
                <a:spcPct val="90000"/>
              </a:lnSpc>
              <a:spcBef>
                <a:spcPts val="800"/>
              </a:spcBef>
              <a:spcAft>
                <a:spcPts val="0"/>
              </a:spcAft>
              <a:buSzPts val="1500"/>
              <a:buNone/>
              <a:defRPr sz="1500" b="0" i="0">
                <a:solidFill>
                  <a:schemeClr val="lt1"/>
                </a:solidFill>
                <a:latin typeface="IBM Plex Sans"/>
                <a:ea typeface="IBM Plex Sans"/>
                <a:cs typeface="IBM Plex Sans"/>
                <a:sym typeface="IBM Plex Sans"/>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3" name="Google Shape;73;p16"/>
          <p:cNvSpPr txBox="1">
            <a:spLocks noGrp="1"/>
          </p:cNvSpPr>
          <p:nvPr>
            <p:ph type="dt" idx="10"/>
          </p:nvPr>
        </p:nvSpPr>
        <p:spPr>
          <a:xfrm>
            <a:off x="7834519" y="4771639"/>
            <a:ext cx="813443" cy="184666"/>
          </a:xfrm>
          <a:prstGeom prst="rect">
            <a:avLst/>
          </a:prstGeom>
          <a:solidFill>
            <a:schemeClr val="accent1"/>
          </a:solidFill>
          <a:ln>
            <a:noFill/>
          </a:ln>
        </p:spPr>
        <p:txBody>
          <a:bodyPr spcFirstLastPara="1" wrap="square" lIns="68575" tIns="34275" rIns="68575" bIns="34275" anchor="t" anchorCtr="0">
            <a:spAutoFit/>
          </a:bodyPr>
          <a:lstStyle>
            <a:lvl1pPr marR="0" lvl="0" algn="r" rtl="0">
              <a:spcBef>
                <a:spcPts val="0"/>
              </a:spcBef>
              <a:spcAft>
                <a:spcPts val="0"/>
              </a:spcAft>
              <a:buSzPts val="1100"/>
              <a:buNone/>
              <a:defRPr sz="800" b="1" i="0" u="none" strike="noStrike" cap="none">
                <a:solidFill>
                  <a:schemeClr val="lt1"/>
                </a:solidFill>
                <a:latin typeface="IBM Plex Sans"/>
                <a:ea typeface="IBM Plex Sans"/>
                <a:cs typeface="IBM Plex Sans"/>
                <a:sym typeface="IBM Plex Sans"/>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4" name="Google Shape;74;p16"/>
          <p:cNvSpPr txBox="1">
            <a:spLocks noGrp="1"/>
          </p:cNvSpPr>
          <p:nvPr>
            <p:ph type="body" idx="2"/>
          </p:nvPr>
        </p:nvSpPr>
        <p:spPr>
          <a:xfrm>
            <a:off x="5095876" y="4267564"/>
            <a:ext cx="3552086" cy="316880"/>
          </a:xfrm>
          <a:prstGeom prst="rect">
            <a:avLst/>
          </a:prstGeom>
          <a:noFill/>
          <a:ln>
            <a:noFill/>
          </a:ln>
        </p:spPr>
        <p:txBody>
          <a:bodyPr spcFirstLastPara="1" wrap="square" lIns="68575" tIns="34275" rIns="68575" bIns="34275" anchor="t" anchorCtr="0">
            <a:normAutofit/>
          </a:bodyPr>
          <a:lstStyle>
            <a:lvl1pPr marL="457200" lvl="0" indent="-228600" algn="r">
              <a:lnSpc>
                <a:spcPct val="90000"/>
              </a:lnSpc>
              <a:spcBef>
                <a:spcPts val="800"/>
              </a:spcBef>
              <a:spcAft>
                <a:spcPts val="0"/>
              </a:spcAft>
              <a:buSzPts val="1400"/>
              <a:buNone/>
              <a:defRPr sz="1400" b="1" i="0">
                <a:solidFill>
                  <a:schemeClr val="lt1"/>
                </a:solidFill>
                <a:latin typeface="IBM Plex Sans SemiBold"/>
                <a:ea typeface="IBM Plex Sans SemiBold"/>
                <a:cs typeface="IBM Plex Sans SemiBold"/>
                <a:sym typeface="IBM Plex Sans SemiBold"/>
              </a:defRPr>
            </a:lvl1pPr>
            <a:lvl2pPr marL="914400" lvl="1" indent="-228600" algn="r">
              <a:lnSpc>
                <a:spcPct val="90000"/>
              </a:lnSpc>
              <a:spcBef>
                <a:spcPts val="400"/>
              </a:spcBef>
              <a:spcAft>
                <a:spcPts val="0"/>
              </a:spcAft>
              <a:buSzPts val="1400"/>
              <a:buNone/>
              <a:defRPr/>
            </a:lvl2pPr>
            <a:lvl3pPr marL="1371600" lvl="2" indent="-228600" algn="r">
              <a:lnSpc>
                <a:spcPct val="90000"/>
              </a:lnSpc>
              <a:spcBef>
                <a:spcPts val="400"/>
              </a:spcBef>
              <a:spcAft>
                <a:spcPts val="0"/>
              </a:spcAft>
              <a:buSzPts val="1200"/>
              <a:buNone/>
              <a:defRPr/>
            </a:lvl3pPr>
            <a:lvl4pPr marL="1828800" lvl="3" indent="-228600" algn="r">
              <a:lnSpc>
                <a:spcPct val="90000"/>
              </a:lnSpc>
              <a:spcBef>
                <a:spcPts val="400"/>
              </a:spcBef>
              <a:spcAft>
                <a:spcPts val="0"/>
              </a:spcAft>
              <a:buSzPts val="1200"/>
              <a:buNone/>
              <a:defRPr/>
            </a:lvl4pPr>
            <a:lvl5pPr marL="2286000" lvl="4" indent="-228600" algn="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5" name="Google Shape;75;p16"/>
          <p:cNvSpPr txBox="1"/>
          <p:nvPr/>
        </p:nvSpPr>
        <p:spPr>
          <a:xfrm>
            <a:off x="684612" y="994268"/>
            <a:ext cx="3161832" cy="3851584"/>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1" i="0" u="none" strike="noStrike" cap="none">
                <a:solidFill>
                  <a:schemeClr val="dk1"/>
                </a:solidFill>
                <a:latin typeface="IBM Plex Sans"/>
                <a:ea typeface="IBM Plex Sans"/>
                <a:cs typeface="IBM Plex Sans"/>
                <a:sym typeface="IBM Plex Sans"/>
              </a:rPr>
              <a:t>INSTRUCTIONS TO REPLACE IMAGE:</a:t>
            </a:r>
            <a:endParaRPr sz="1100"/>
          </a:p>
          <a:p>
            <a:pPr marL="0" marR="0" lvl="0" indent="0" algn="l" rtl="0">
              <a:spcBef>
                <a:spcPts val="0"/>
              </a:spcBef>
              <a:spcAft>
                <a:spcPts val="0"/>
              </a:spcAft>
              <a:buNone/>
            </a:pPr>
            <a:endParaRPr sz="1400" b="1">
              <a:solidFill>
                <a:schemeClr val="dk1"/>
              </a:solidFill>
              <a:latin typeface="IBM Plex Sans"/>
              <a:ea typeface="IBM Plex Sans"/>
              <a:cs typeface="IBM Plex Sans"/>
              <a:sym typeface="IBM Plex Sans"/>
            </a:endParaRPr>
          </a:p>
          <a:p>
            <a:pPr marL="254000" marR="0" lvl="0" indent="-260350" algn="l" rtl="0">
              <a:lnSpc>
                <a:spcPct val="150000"/>
              </a:lnSpc>
              <a:spcBef>
                <a:spcPts val="0"/>
              </a:spcBef>
              <a:spcAft>
                <a:spcPts val="0"/>
              </a:spcAft>
              <a:buClr>
                <a:schemeClr val="dk1"/>
              </a:buClr>
              <a:buSzPts val="1100"/>
              <a:buFont typeface="Calibri"/>
              <a:buAutoNum type="arabicPeriod"/>
            </a:pPr>
            <a:r>
              <a:rPr lang="en" sz="1100" b="0">
                <a:solidFill>
                  <a:schemeClr val="dk1"/>
                </a:solidFill>
                <a:latin typeface="IBM Plex Sans"/>
                <a:ea typeface="IBM Plex Sans"/>
                <a:cs typeface="IBM Plex Sans"/>
                <a:sym typeface="IBM Plex Sans"/>
              </a:rPr>
              <a:t>Go to View&gt;Slide Master</a:t>
            </a:r>
            <a:endParaRPr sz="1100"/>
          </a:p>
          <a:p>
            <a:pPr marL="254000" marR="0" lvl="0" indent="-260350" algn="l" rtl="0">
              <a:lnSpc>
                <a:spcPct val="150000"/>
              </a:lnSpc>
              <a:spcBef>
                <a:spcPts val="0"/>
              </a:spcBef>
              <a:spcAft>
                <a:spcPts val="0"/>
              </a:spcAft>
              <a:buClr>
                <a:schemeClr val="dk1"/>
              </a:buClr>
              <a:buSzPts val="1100"/>
              <a:buFont typeface="Calibri"/>
              <a:buAutoNum type="arabicPeriod"/>
            </a:pPr>
            <a:r>
              <a:rPr lang="en" sz="1100" b="0">
                <a:solidFill>
                  <a:schemeClr val="dk1"/>
                </a:solidFill>
                <a:latin typeface="IBM Plex Sans"/>
                <a:ea typeface="IBM Plex Sans"/>
                <a:cs typeface="IBM Plex Sans"/>
                <a:sym typeface="IBM Plex Sans"/>
              </a:rPr>
              <a:t>Locate this layout and duplicate it</a:t>
            </a:r>
            <a:endParaRPr sz="1100"/>
          </a:p>
          <a:p>
            <a:pPr marL="254000" marR="0" lvl="0" indent="-260350" algn="l" rtl="0">
              <a:lnSpc>
                <a:spcPct val="150000"/>
              </a:lnSpc>
              <a:spcBef>
                <a:spcPts val="0"/>
              </a:spcBef>
              <a:spcAft>
                <a:spcPts val="0"/>
              </a:spcAft>
              <a:buClr>
                <a:schemeClr val="dk1"/>
              </a:buClr>
              <a:buSzPts val="1100"/>
              <a:buFont typeface="Calibri"/>
              <a:buAutoNum type="arabicPeriod"/>
            </a:pPr>
            <a:r>
              <a:rPr lang="en" sz="1100" b="0">
                <a:solidFill>
                  <a:schemeClr val="dk1"/>
                </a:solidFill>
                <a:latin typeface="IBM Plex Sans"/>
                <a:ea typeface="IBM Plex Sans"/>
                <a:cs typeface="IBM Plex Sans"/>
                <a:sym typeface="IBM Plex Sans"/>
              </a:rPr>
              <a:t>Right-click the orange circle on the far-left side of this image</a:t>
            </a:r>
            <a:endParaRPr sz="1100"/>
          </a:p>
          <a:p>
            <a:pPr marL="254000" marR="0" lvl="0" indent="-260350" algn="l" rtl="0">
              <a:lnSpc>
                <a:spcPct val="150000"/>
              </a:lnSpc>
              <a:spcBef>
                <a:spcPts val="0"/>
              </a:spcBef>
              <a:spcAft>
                <a:spcPts val="0"/>
              </a:spcAft>
              <a:buClr>
                <a:schemeClr val="dk1"/>
              </a:buClr>
              <a:buSzPts val="1100"/>
              <a:buFont typeface="Calibri"/>
              <a:buAutoNum type="arabicPeriod"/>
            </a:pPr>
            <a:r>
              <a:rPr lang="en" sz="1100" b="0">
                <a:solidFill>
                  <a:schemeClr val="dk1"/>
                </a:solidFill>
                <a:latin typeface="IBM Plex Sans"/>
                <a:ea typeface="IBM Plex Sans"/>
                <a:cs typeface="IBM Plex Sans"/>
                <a:sym typeface="IBM Plex Sans"/>
              </a:rPr>
              <a:t>Scroll to “Change Picture”</a:t>
            </a:r>
            <a:endParaRPr sz="1100"/>
          </a:p>
          <a:p>
            <a:pPr marL="254000" marR="0" lvl="0" indent="-260350" algn="l" rtl="0">
              <a:lnSpc>
                <a:spcPct val="150000"/>
              </a:lnSpc>
              <a:spcBef>
                <a:spcPts val="0"/>
              </a:spcBef>
              <a:spcAft>
                <a:spcPts val="0"/>
              </a:spcAft>
              <a:buClr>
                <a:schemeClr val="dk1"/>
              </a:buClr>
              <a:buSzPts val="1100"/>
              <a:buFont typeface="Calibri"/>
              <a:buAutoNum type="arabicPeriod"/>
            </a:pPr>
            <a:r>
              <a:rPr lang="en" sz="1100" b="0">
                <a:solidFill>
                  <a:schemeClr val="dk1"/>
                </a:solidFill>
                <a:latin typeface="IBM Plex Sans"/>
                <a:ea typeface="IBM Plex Sans"/>
                <a:cs typeface="IBM Plex Sans"/>
                <a:sym typeface="IBM Plex Sans"/>
              </a:rPr>
              <a:t>Select “From File” (note that your version of PowerPoint may use different menu language)</a:t>
            </a:r>
            <a:endParaRPr sz="1100"/>
          </a:p>
          <a:p>
            <a:pPr marL="254000" marR="0" lvl="0" indent="-260350" algn="l" rtl="0">
              <a:lnSpc>
                <a:spcPct val="150000"/>
              </a:lnSpc>
              <a:spcBef>
                <a:spcPts val="0"/>
              </a:spcBef>
              <a:spcAft>
                <a:spcPts val="0"/>
              </a:spcAft>
              <a:buClr>
                <a:schemeClr val="dk1"/>
              </a:buClr>
              <a:buSzPts val="1100"/>
              <a:buFont typeface="Calibri"/>
              <a:buAutoNum type="arabicPeriod"/>
            </a:pPr>
            <a:r>
              <a:rPr lang="en" sz="1100" b="0">
                <a:solidFill>
                  <a:schemeClr val="dk1"/>
                </a:solidFill>
                <a:latin typeface="IBM Plex Sans"/>
                <a:ea typeface="IBM Plex Sans"/>
                <a:cs typeface="IBM Plex Sans"/>
                <a:sym typeface="IBM Plex Sans"/>
              </a:rPr>
              <a:t>Select desired image</a:t>
            </a:r>
            <a:endParaRPr sz="1100"/>
          </a:p>
          <a:p>
            <a:pPr marL="254000" marR="0" lvl="0" indent="-260350" algn="l" rtl="0">
              <a:lnSpc>
                <a:spcPct val="150000"/>
              </a:lnSpc>
              <a:spcBef>
                <a:spcPts val="0"/>
              </a:spcBef>
              <a:spcAft>
                <a:spcPts val="0"/>
              </a:spcAft>
              <a:buClr>
                <a:schemeClr val="dk1"/>
              </a:buClr>
              <a:buSzPts val="1100"/>
              <a:buFont typeface="Calibri"/>
              <a:buAutoNum type="arabicPeriod"/>
            </a:pPr>
            <a:r>
              <a:rPr lang="en" sz="1100" b="0">
                <a:solidFill>
                  <a:schemeClr val="dk1"/>
                </a:solidFill>
                <a:latin typeface="IBM Plex Sans"/>
                <a:ea typeface="IBM Plex Sans"/>
                <a:cs typeface="IBM Plex Sans"/>
                <a:sym typeface="IBM Plex Sans"/>
              </a:rPr>
              <a:t>Resize and crop image as necessary</a:t>
            </a:r>
            <a:endParaRPr sz="1100"/>
          </a:p>
          <a:p>
            <a:pPr marL="254000" marR="0" lvl="0" indent="-260350" algn="l" rtl="0">
              <a:lnSpc>
                <a:spcPct val="150000"/>
              </a:lnSpc>
              <a:spcBef>
                <a:spcPts val="0"/>
              </a:spcBef>
              <a:spcAft>
                <a:spcPts val="0"/>
              </a:spcAft>
              <a:buClr>
                <a:schemeClr val="dk1"/>
              </a:buClr>
              <a:buSzPts val="1100"/>
              <a:buFont typeface="Calibri"/>
              <a:buAutoNum type="arabicPeriod"/>
            </a:pPr>
            <a:r>
              <a:rPr lang="en" sz="1100" b="0">
                <a:solidFill>
                  <a:schemeClr val="dk1"/>
                </a:solidFill>
                <a:latin typeface="IBM Plex Sans"/>
                <a:ea typeface="IBM Plex Sans"/>
                <a:cs typeface="IBM Plex Sans"/>
                <a:sym typeface="IBM Plex Sans"/>
              </a:rPr>
              <a:t>Make sure image is sent to back (right click on image)</a:t>
            </a:r>
            <a:endParaRPr sz="1100"/>
          </a:p>
          <a:p>
            <a:pPr marL="254000" marR="0" lvl="0" indent="-260350" algn="l" rtl="0">
              <a:lnSpc>
                <a:spcPct val="150000"/>
              </a:lnSpc>
              <a:spcBef>
                <a:spcPts val="0"/>
              </a:spcBef>
              <a:spcAft>
                <a:spcPts val="0"/>
              </a:spcAft>
              <a:buClr>
                <a:schemeClr val="dk1"/>
              </a:buClr>
              <a:buSzPts val="1100"/>
              <a:buFont typeface="Calibri"/>
              <a:buAutoNum type="arabicPeriod"/>
            </a:pPr>
            <a:r>
              <a:rPr lang="en" sz="1100" b="0">
                <a:solidFill>
                  <a:schemeClr val="dk1"/>
                </a:solidFill>
                <a:latin typeface="IBM Plex Sans"/>
                <a:ea typeface="IBM Plex Sans"/>
                <a:cs typeface="IBM Plex Sans"/>
                <a:sym typeface="IBM Plex Sans"/>
              </a:rPr>
              <a:t>Close slide master and insert a new slide using the new, then delete this text box from your presentation slide.</a:t>
            </a:r>
            <a:endParaRPr sz="11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6"/>
        <p:cNvGrpSpPr/>
        <p:nvPr/>
      </p:nvGrpSpPr>
      <p:grpSpPr>
        <a:xfrm>
          <a:off x="0" y="0"/>
          <a:ext cx="0" cy="0"/>
          <a:chOff x="0" y="0"/>
          <a:chExt cx="0" cy="0"/>
        </a:xfrm>
      </p:grpSpPr>
      <p:pic>
        <p:nvPicPr>
          <p:cNvPr id="77" name="Google Shape;77;p17" descr="A body of water with buildings along it&#10;&#10;Description automatically generated with medium confidence"/>
          <p:cNvPicPr preferRelativeResize="0"/>
          <p:nvPr/>
        </p:nvPicPr>
        <p:blipFill rotWithShape="1">
          <a:blip r:embed="rId2">
            <a:alphaModFix/>
          </a:blip>
          <a:srcRect/>
          <a:stretch/>
        </p:blipFill>
        <p:spPr>
          <a:xfrm>
            <a:off x="0" y="0"/>
            <a:ext cx="9067800" cy="5143500"/>
          </a:xfrm>
          <a:prstGeom prst="rect">
            <a:avLst/>
          </a:prstGeom>
          <a:noFill/>
          <a:ln>
            <a:noFill/>
          </a:ln>
        </p:spPr>
      </p:pic>
      <p:pic>
        <p:nvPicPr>
          <p:cNvPr id="78" name="Google Shape;78;p17" descr="A picture containing shape&#10;&#10;Description automatically generated"/>
          <p:cNvPicPr preferRelativeResize="0"/>
          <p:nvPr/>
        </p:nvPicPr>
        <p:blipFill rotWithShape="1">
          <a:blip r:embed="rId3">
            <a:alphaModFix/>
          </a:blip>
          <a:srcRect/>
          <a:stretch/>
        </p:blipFill>
        <p:spPr>
          <a:xfrm>
            <a:off x="223838" y="0"/>
            <a:ext cx="8920163" cy="5143500"/>
          </a:xfrm>
          <a:prstGeom prst="rect">
            <a:avLst/>
          </a:prstGeom>
          <a:noFill/>
          <a:ln>
            <a:noFill/>
          </a:ln>
        </p:spPr>
      </p:pic>
      <p:sp>
        <p:nvSpPr>
          <p:cNvPr id="79" name="Google Shape;79;p17"/>
          <p:cNvSpPr txBox="1">
            <a:spLocks noGrp="1"/>
          </p:cNvSpPr>
          <p:nvPr>
            <p:ph type="title"/>
          </p:nvPr>
        </p:nvSpPr>
        <p:spPr>
          <a:xfrm>
            <a:off x="4963030" y="730528"/>
            <a:ext cx="3684932" cy="3190772"/>
          </a:xfrm>
          <a:prstGeom prst="rect">
            <a:avLst/>
          </a:prstGeom>
          <a:noFill/>
          <a:ln>
            <a:noFill/>
          </a:ln>
        </p:spPr>
        <p:txBody>
          <a:bodyPr spcFirstLastPara="1" wrap="square" lIns="68575" tIns="34275" rIns="68575" bIns="34275" anchor="b" anchorCtr="0">
            <a:normAutofit/>
          </a:bodyPr>
          <a:lstStyle>
            <a:lvl1pPr lvl="0" algn="r">
              <a:lnSpc>
                <a:spcPct val="90000"/>
              </a:lnSpc>
              <a:spcBef>
                <a:spcPts val="0"/>
              </a:spcBef>
              <a:spcAft>
                <a:spcPts val="0"/>
              </a:spcAft>
              <a:buClr>
                <a:schemeClr val="dk1"/>
              </a:buClr>
              <a:buSzPts val="4100"/>
              <a:buFont typeface="Saira Condensed SemiBold"/>
              <a:buNone/>
              <a:defRPr sz="4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7"/>
          <p:cNvSpPr txBox="1">
            <a:spLocks noGrp="1"/>
          </p:cNvSpPr>
          <p:nvPr>
            <p:ph type="body" idx="1"/>
          </p:nvPr>
        </p:nvSpPr>
        <p:spPr>
          <a:xfrm>
            <a:off x="5143502" y="4046224"/>
            <a:ext cx="3504461" cy="698624"/>
          </a:xfrm>
          <a:prstGeom prst="rect">
            <a:avLst/>
          </a:prstGeom>
          <a:noFill/>
          <a:ln>
            <a:noFill/>
          </a:ln>
        </p:spPr>
        <p:txBody>
          <a:bodyPr spcFirstLastPara="1" wrap="square" lIns="68575" tIns="34275" rIns="68575" bIns="34275" anchor="t" anchorCtr="0">
            <a:normAutofit/>
          </a:bodyPr>
          <a:lstStyle>
            <a:lvl1pPr marL="457200" lvl="0" indent="-228600" algn="r">
              <a:lnSpc>
                <a:spcPct val="90000"/>
              </a:lnSpc>
              <a:spcBef>
                <a:spcPts val="800"/>
              </a:spcBef>
              <a:spcAft>
                <a:spcPts val="0"/>
              </a:spcAft>
              <a:buSzPts val="1500"/>
              <a:buNone/>
              <a:defRPr sz="1500" b="0" i="0">
                <a:solidFill>
                  <a:schemeClr val="dk1"/>
                </a:solidFill>
                <a:latin typeface="IBM Plex Sans"/>
                <a:ea typeface="IBM Plex Sans"/>
                <a:cs typeface="IBM Plex Sans"/>
                <a:sym typeface="IBM Plex Sans"/>
              </a:defRPr>
            </a:lvl1pPr>
            <a:lvl2pPr marL="914400" lvl="1" indent="-228600" algn="l">
              <a:lnSpc>
                <a:spcPct val="90000"/>
              </a:lnSpc>
              <a:spcBef>
                <a:spcPts val="400"/>
              </a:spcBef>
              <a:spcAft>
                <a:spcPts val="0"/>
              </a:spcAft>
              <a:buSzPts val="1500"/>
              <a:buNone/>
              <a:defRPr sz="1500">
                <a:solidFill>
                  <a:srgbClr val="8E8F92"/>
                </a:solidFill>
              </a:defRPr>
            </a:lvl2pPr>
            <a:lvl3pPr marL="1371600" lvl="2" indent="-228600" algn="l">
              <a:lnSpc>
                <a:spcPct val="90000"/>
              </a:lnSpc>
              <a:spcBef>
                <a:spcPts val="400"/>
              </a:spcBef>
              <a:spcAft>
                <a:spcPts val="0"/>
              </a:spcAft>
              <a:buSzPts val="1400"/>
              <a:buNone/>
              <a:defRPr sz="1400">
                <a:solidFill>
                  <a:srgbClr val="8E8F92"/>
                </a:solidFill>
              </a:defRPr>
            </a:lvl3pPr>
            <a:lvl4pPr marL="1828800" lvl="3" indent="-228600" algn="l">
              <a:lnSpc>
                <a:spcPct val="90000"/>
              </a:lnSpc>
              <a:spcBef>
                <a:spcPts val="400"/>
              </a:spcBef>
              <a:spcAft>
                <a:spcPts val="0"/>
              </a:spcAft>
              <a:buSzPts val="1200"/>
              <a:buNone/>
              <a:defRPr sz="1200">
                <a:solidFill>
                  <a:srgbClr val="8E8F92"/>
                </a:solidFill>
              </a:defRPr>
            </a:lvl4pPr>
            <a:lvl5pPr marL="2286000" lvl="4" indent="-228600" algn="l">
              <a:lnSpc>
                <a:spcPct val="90000"/>
              </a:lnSpc>
              <a:spcBef>
                <a:spcPts val="400"/>
              </a:spcBef>
              <a:spcAft>
                <a:spcPts val="0"/>
              </a:spcAft>
              <a:buSzPts val="1200"/>
              <a:buNone/>
              <a:defRPr sz="1200">
                <a:solidFill>
                  <a:srgbClr val="8E8F92"/>
                </a:solidFill>
              </a:defRPr>
            </a:lvl5pPr>
            <a:lvl6pPr marL="2743200" lvl="5" indent="-228600" algn="l">
              <a:lnSpc>
                <a:spcPct val="90000"/>
              </a:lnSpc>
              <a:spcBef>
                <a:spcPts val="400"/>
              </a:spcBef>
              <a:spcAft>
                <a:spcPts val="0"/>
              </a:spcAft>
              <a:buClr>
                <a:srgbClr val="8E8F92"/>
              </a:buClr>
              <a:buSzPts val="1200"/>
              <a:buNone/>
              <a:defRPr sz="1200">
                <a:solidFill>
                  <a:srgbClr val="8E8F92"/>
                </a:solidFill>
              </a:defRPr>
            </a:lvl6pPr>
            <a:lvl7pPr marL="3200400" lvl="6" indent="-228600" algn="l">
              <a:lnSpc>
                <a:spcPct val="90000"/>
              </a:lnSpc>
              <a:spcBef>
                <a:spcPts val="400"/>
              </a:spcBef>
              <a:spcAft>
                <a:spcPts val="0"/>
              </a:spcAft>
              <a:buClr>
                <a:srgbClr val="8E8F92"/>
              </a:buClr>
              <a:buSzPts val="1200"/>
              <a:buNone/>
              <a:defRPr sz="1200">
                <a:solidFill>
                  <a:srgbClr val="8E8F92"/>
                </a:solidFill>
              </a:defRPr>
            </a:lvl7pPr>
            <a:lvl8pPr marL="3657600" lvl="7" indent="-228600" algn="l">
              <a:lnSpc>
                <a:spcPct val="90000"/>
              </a:lnSpc>
              <a:spcBef>
                <a:spcPts val="400"/>
              </a:spcBef>
              <a:spcAft>
                <a:spcPts val="0"/>
              </a:spcAft>
              <a:buClr>
                <a:srgbClr val="8E8F92"/>
              </a:buClr>
              <a:buSzPts val="1200"/>
              <a:buNone/>
              <a:defRPr sz="1200">
                <a:solidFill>
                  <a:srgbClr val="8E8F92"/>
                </a:solidFill>
              </a:defRPr>
            </a:lvl8pPr>
            <a:lvl9pPr marL="4114800" lvl="8" indent="-228600" algn="l">
              <a:lnSpc>
                <a:spcPct val="90000"/>
              </a:lnSpc>
              <a:spcBef>
                <a:spcPts val="400"/>
              </a:spcBef>
              <a:spcAft>
                <a:spcPts val="0"/>
              </a:spcAft>
              <a:buClr>
                <a:srgbClr val="8E8F92"/>
              </a:buClr>
              <a:buSzPts val="1200"/>
              <a:buNone/>
              <a:defRPr sz="1200">
                <a:solidFill>
                  <a:srgbClr val="8E8F92"/>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ubhead and Content">
  <p:cSld name="Title, Subhead and Conten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484769" y="273845"/>
            <a:ext cx="8031773" cy="55096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483578" y="1009112"/>
            <a:ext cx="8031773" cy="550965"/>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500"/>
              <a:buNone/>
              <a:defRPr sz="1500" b="0" i="0">
                <a:solidFill>
                  <a:schemeClr val="accent1"/>
                </a:solidFill>
                <a:latin typeface="IBM Plex Sans Light"/>
                <a:ea typeface="IBM Plex Sans Light"/>
                <a:cs typeface="IBM Plex Sans Light"/>
                <a:sym typeface="IBM Plex Sans Light"/>
              </a:defRPr>
            </a:lvl1pPr>
            <a:lvl2pPr marL="914400" lvl="1" indent="-228600" algn="l">
              <a:lnSpc>
                <a:spcPct val="90000"/>
              </a:lnSpc>
              <a:spcBef>
                <a:spcPts val="400"/>
              </a:spcBef>
              <a:spcAft>
                <a:spcPts val="0"/>
              </a:spcAft>
              <a:buSzPts val="1400"/>
              <a:buNone/>
              <a:defRPr b="0" i="0">
                <a:solidFill>
                  <a:schemeClr val="accent1"/>
                </a:solidFill>
                <a:latin typeface="IBM Plex Sans Light"/>
                <a:ea typeface="IBM Plex Sans Light"/>
                <a:cs typeface="IBM Plex Sans Light"/>
                <a:sym typeface="IBM Plex Sans Light"/>
              </a:defRPr>
            </a:lvl2pPr>
            <a:lvl3pPr marL="1371600" lvl="2" indent="-228600" algn="l">
              <a:lnSpc>
                <a:spcPct val="90000"/>
              </a:lnSpc>
              <a:spcBef>
                <a:spcPts val="400"/>
              </a:spcBef>
              <a:spcAft>
                <a:spcPts val="0"/>
              </a:spcAft>
              <a:buSzPts val="1200"/>
              <a:buNone/>
              <a:defRPr b="0" i="0">
                <a:solidFill>
                  <a:schemeClr val="accent1"/>
                </a:solidFill>
                <a:latin typeface="IBM Plex Sans Light"/>
                <a:ea typeface="IBM Plex Sans Light"/>
                <a:cs typeface="IBM Plex Sans Light"/>
                <a:sym typeface="IBM Plex Sans Light"/>
              </a:defRPr>
            </a:lvl3pPr>
            <a:lvl4pPr marL="1828800" lvl="3" indent="-228600" algn="l">
              <a:lnSpc>
                <a:spcPct val="90000"/>
              </a:lnSpc>
              <a:spcBef>
                <a:spcPts val="400"/>
              </a:spcBef>
              <a:spcAft>
                <a:spcPts val="0"/>
              </a:spcAft>
              <a:buSzPts val="1200"/>
              <a:buNone/>
              <a:defRPr b="0" i="0">
                <a:solidFill>
                  <a:schemeClr val="accent1"/>
                </a:solidFill>
                <a:latin typeface="IBM Plex Sans Light"/>
                <a:ea typeface="IBM Plex Sans Light"/>
                <a:cs typeface="IBM Plex Sans Light"/>
                <a:sym typeface="IBM Plex Sans Light"/>
              </a:defRPr>
            </a:lvl4pPr>
            <a:lvl5pPr marL="2286000" lvl="4" indent="-228600" algn="l">
              <a:lnSpc>
                <a:spcPct val="90000"/>
              </a:lnSpc>
              <a:spcBef>
                <a:spcPts val="400"/>
              </a:spcBef>
              <a:spcAft>
                <a:spcPts val="0"/>
              </a:spcAft>
              <a:buSzPts val="1100"/>
              <a:buNone/>
              <a:defRPr b="0" i="0">
                <a:solidFill>
                  <a:schemeClr val="accent1"/>
                </a:solidFill>
                <a:latin typeface="IBM Plex Sans Light"/>
                <a:ea typeface="IBM Plex Sans Light"/>
                <a:cs typeface="IBM Plex Sans Light"/>
                <a:sym typeface="IBM Plex Sans Light"/>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 name="Google Shape;84;p18"/>
          <p:cNvSpPr txBox="1">
            <a:spLocks noGrp="1"/>
          </p:cNvSpPr>
          <p:nvPr>
            <p:ph type="body" idx="2"/>
          </p:nvPr>
        </p:nvSpPr>
        <p:spPr>
          <a:xfrm>
            <a:off x="483578" y="1652155"/>
            <a:ext cx="8031773" cy="290945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86"/>
        <p:cNvGrpSpPr/>
        <p:nvPr/>
      </p:nvGrpSpPr>
      <p:grpSpPr>
        <a:xfrm>
          <a:off x="0" y="0"/>
          <a:ext cx="0" cy="0"/>
          <a:chOff x="0" y="0"/>
          <a:chExt cx="0" cy="0"/>
        </a:xfrm>
      </p:grpSpPr>
      <p:pic>
        <p:nvPicPr>
          <p:cNvPr id="87" name="Google Shape;87;p19" descr="A picture containing person, crowd, event, several&#10;&#10;Description automatically generated"/>
          <p:cNvPicPr preferRelativeResize="0"/>
          <p:nvPr/>
        </p:nvPicPr>
        <p:blipFill rotWithShape="1">
          <a:blip r:embed="rId2">
            <a:alphaModFix/>
          </a:blip>
          <a:srcRect l="28985"/>
          <a:stretch/>
        </p:blipFill>
        <p:spPr>
          <a:xfrm>
            <a:off x="1" y="0"/>
            <a:ext cx="5478945" cy="5143500"/>
          </a:xfrm>
          <a:prstGeom prst="rect">
            <a:avLst/>
          </a:prstGeom>
          <a:noFill/>
          <a:ln>
            <a:noFill/>
          </a:ln>
        </p:spPr>
      </p:pic>
      <p:pic>
        <p:nvPicPr>
          <p:cNvPr id="88" name="Google Shape;88;p19" descr="A picture containing shape&#10;&#10;Description automatically generated"/>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9" name="Google Shape;89;p19"/>
          <p:cNvSpPr txBox="1"/>
          <p:nvPr/>
        </p:nvSpPr>
        <p:spPr>
          <a:xfrm>
            <a:off x="5463542" y="2358208"/>
            <a:ext cx="3184421" cy="692497"/>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4100" b="0" i="0">
                <a:solidFill>
                  <a:schemeClr val="lt1"/>
                </a:solidFill>
                <a:latin typeface="Saira Condensed Light"/>
                <a:ea typeface="Saira Condensed Light"/>
                <a:cs typeface="Saira Condensed Light"/>
                <a:sym typeface="Saira Condensed Light"/>
              </a:rPr>
              <a:t>THANK </a:t>
            </a:r>
            <a:r>
              <a:rPr lang="en" sz="4100" b="1" i="0">
                <a:solidFill>
                  <a:schemeClr val="lt1"/>
                </a:solidFill>
                <a:latin typeface="Saira Condensed Light"/>
                <a:ea typeface="Saira Condensed Light"/>
                <a:cs typeface="Saira Condensed Light"/>
                <a:sym typeface="Saira Condensed Light"/>
              </a:rPr>
              <a:t>YOU</a:t>
            </a:r>
            <a:endParaRPr sz="1100"/>
          </a:p>
        </p:txBody>
      </p:sp>
      <p:sp>
        <p:nvSpPr>
          <p:cNvPr id="90" name="Google Shape;90;p19"/>
          <p:cNvSpPr txBox="1"/>
          <p:nvPr/>
        </p:nvSpPr>
        <p:spPr>
          <a:xfrm>
            <a:off x="4572002" y="3877814"/>
            <a:ext cx="4075961" cy="438581"/>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b="1">
                <a:solidFill>
                  <a:schemeClr val="lt1"/>
                </a:solidFill>
                <a:latin typeface="IBM Plex Sans"/>
                <a:ea typeface="IBM Plex Sans"/>
                <a:cs typeface="IBM Plex Sans"/>
                <a:sym typeface="IBM Plex Sans"/>
              </a:rPr>
              <a:t>Stevens Institute of Technology</a:t>
            </a:r>
            <a:br>
              <a:rPr lang="en" sz="1200" b="1">
                <a:solidFill>
                  <a:schemeClr val="lt1"/>
                </a:solidFill>
                <a:latin typeface="IBM Plex Sans"/>
                <a:ea typeface="IBM Plex Sans"/>
                <a:cs typeface="IBM Plex Sans"/>
                <a:sym typeface="IBM Plex Sans"/>
              </a:rPr>
            </a:br>
            <a:r>
              <a:rPr lang="en" sz="1200">
                <a:solidFill>
                  <a:schemeClr val="lt1"/>
                </a:solidFill>
                <a:latin typeface="IBM Plex Sans"/>
                <a:ea typeface="IBM Plex Sans"/>
                <a:cs typeface="IBM Plex Sans"/>
                <a:sym typeface="IBM Plex Sans"/>
              </a:rPr>
              <a:t>1 Castle Point Terrace, Hoboken, NJ 07030</a:t>
            </a:r>
            <a:endParaRPr sz="11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483577" y="273844"/>
            <a:ext cx="8032964" cy="994172"/>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3" name="Google Shape;93;p20"/>
          <p:cNvSpPr txBox="1">
            <a:spLocks noGrp="1"/>
          </p:cNvSpPr>
          <p:nvPr>
            <p:ph type="body" idx="1"/>
          </p:nvPr>
        </p:nvSpPr>
        <p:spPr>
          <a:xfrm>
            <a:off x="483578" y="1369219"/>
            <a:ext cx="8031773" cy="3176382"/>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Font typeface="NTR"/>
              <a:buChar char="-"/>
              <a:defRPr/>
            </a:lvl2pPr>
            <a:lvl3pPr marL="1371600" lvl="2" indent="-304800" algn="l">
              <a:lnSpc>
                <a:spcPct val="90000"/>
              </a:lnSpc>
              <a:spcBef>
                <a:spcPts val="400"/>
              </a:spcBef>
              <a:spcAft>
                <a:spcPts val="0"/>
              </a:spcAft>
              <a:buSzPts val="1200"/>
              <a:buFont typeface="NTR"/>
              <a:buChar char="-"/>
              <a:defRPr/>
            </a:lvl3pPr>
            <a:lvl4pPr marL="1828800" lvl="3" indent="-304800" algn="l">
              <a:lnSpc>
                <a:spcPct val="90000"/>
              </a:lnSpc>
              <a:spcBef>
                <a:spcPts val="400"/>
              </a:spcBef>
              <a:spcAft>
                <a:spcPts val="0"/>
              </a:spcAft>
              <a:buSzPts val="1200"/>
              <a:buFont typeface="NTR"/>
              <a:buChar char="-"/>
              <a:defRPr/>
            </a:lvl4pPr>
            <a:lvl5pPr marL="2286000" lvl="4" indent="-298450" algn="l">
              <a:lnSpc>
                <a:spcPct val="90000"/>
              </a:lnSpc>
              <a:spcBef>
                <a:spcPts val="400"/>
              </a:spcBef>
              <a:spcAft>
                <a:spcPts val="0"/>
              </a:spcAft>
              <a:buSzPts val="1100"/>
              <a:buFont typeface="NTR"/>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4" name="Google Shape;94;p20"/>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483577" y="273844"/>
            <a:ext cx="8032964" cy="994172"/>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7" name="Google Shape;97;p21"/>
          <p:cNvSpPr txBox="1">
            <a:spLocks noGrp="1"/>
          </p:cNvSpPr>
          <p:nvPr>
            <p:ph type="body" idx="1"/>
          </p:nvPr>
        </p:nvSpPr>
        <p:spPr>
          <a:xfrm>
            <a:off x="483577"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8" name="Google Shape;98;p21"/>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9" name="Google Shape;99;p21"/>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100"/>
        <p:cNvGrpSpPr/>
        <p:nvPr/>
      </p:nvGrpSpPr>
      <p:grpSpPr>
        <a:xfrm>
          <a:off x="0" y="0"/>
          <a:ext cx="0" cy="0"/>
          <a:chOff x="0" y="0"/>
          <a:chExt cx="0" cy="0"/>
        </a:xfrm>
      </p:grpSpPr>
      <p:sp>
        <p:nvSpPr>
          <p:cNvPr id="101" name="Google Shape;101;p22"/>
          <p:cNvSpPr txBox="1">
            <a:spLocks noGrp="1"/>
          </p:cNvSpPr>
          <p:nvPr>
            <p:ph type="title"/>
          </p:nvPr>
        </p:nvSpPr>
        <p:spPr>
          <a:xfrm>
            <a:off x="483577" y="273844"/>
            <a:ext cx="8032964" cy="994172"/>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2" name="Google Shape;102;p22"/>
          <p:cNvSpPr txBox="1">
            <a:spLocks noGrp="1"/>
          </p:cNvSpPr>
          <p:nvPr>
            <p:ph type="body" idx="1"/>
          </p:nvPr>
        </p:nvSpPr>
        <p:spPr>
          <a:xfrm>
            <a:off x="483580" y="1369219"/>
            <a:ext cx="2472689"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3" name="Google Shape;103;p22"/>
          <p:cNvSpPr txBox="1">
            <a:spLocks noGrp="1"/>
          </p:cNvSpPr>
          <p:nvPr>
            <p:ph type="body" idx="2"/>
          </p:nvPr>
        </p:nvSpPr>
        <p:spPr>
          <a:xfrm>
            <a:off x="3263717" y="1369219"/>
            <a:ext cx="2472689"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4" name="Google Shape;104;p22"/>
          <p:cNvSpPr txBox="1">
            <a:spLocks noGrp="1"/>
          </p:cNvSpPr>
          <p:nvPr>
            <p:ph type="body" idx="3"/>
          </p:nvPr>
        </p:nvSpPr>
        <p:spPr>
          <a:xfrm>
            <a:off x="6043853" y="1369219"/>
            <a:ext cx="2472689"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5" name="Google Shape;105;p22"/>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ree Content and Subhead">
  <p:cSld name="Three Content and Subhead">
    <p:spTree>
      <p:nvGrpSpPr>
        <p:cNvPr id="1" name="Shape 106"/>
        <p:cNvGrpSpPr/>
        <p:nvPr/>
      </p:nvGrpSpPr>
      <p:grpSpPr>
        <a:xfrm>
          <a:off x="0" y="0"/>
          <a:ext cx="0" cy="0"/>
          <a:chOff x="0" y="0"/>
          <a:chExt cx="0" cy="0"/>
        </a:xfrm>
      </p:grpSpPr>
      <p:sp>
        <p:nvSpPr>
          <p:cNvPr id="107" name="Google Shape;107;p23"/>
          <p:cNvSpPr txBox="1">
            <a:spLocks noGrp="1"/>
          </p:cNvSpPr>
          <p:nvPr>
            <p:ph type="title"/>
          </p:nvPr>
        </p:nvSpPr>
        <p:spPr>
          <a:xfrm>
            <a:off x="484769" y="273845"/>
            <a:ext cx="8031773" cy="55096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3"/>
          <p:cNvSpPr txBox="1">
            <a:spLocks noGrp="1"/>
          </p:cNvSpPr>
          <p:nvPr>
            <p:ph type="body" idx="1"/>
          </p:nvPr>
        </p:nvSpPr>
        <p:spPr>
          <a:xfrm>
            <a:off x="483578" y="1009112"/>
            <a:ext cx="8031773" cy="550965"/>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500"/>
              <a:buNone/>
              <a:defRPr sz="1500" b="0" i="0">
                <a:solidFill>
                  <a:schemeClr val="accent1"/>
                </a:solidFill>
                <a:latin typeface="IBM Plex Sans Light"/>
                <a:ea typeface="IBM Plex Sans Light"/>
                <a:cs typeface="IBM Plex Sans Light"/>
                <a:sym typeface="IBM Plex Sans Light"/>
              </a:defRPr>
            </a:lvl1pPr>
            <a:lvl2pPr marL="914400" lvl="1" indent="-228600" algn="l">
              <a:lnSpc>
                <a:spcPct val="90000"/>
              </a:lnSpc>
              <a:spcBef>
                <a:spcPts val="400"/>
              </a:spcBef>
              <a:spcAft>
                <a:spcPts val="0"/>
              </a:spcAft>
              <a:buSzPts val="1400"/>
              <a:buNone/>
              <a:defRPr b="0" i="0">
                <a:solidFill>
                  <a:schemeClr val="accent1"/>
                </a:solidFill>
                <a:latin typeface="IBM Plex Sans Light"/>
                <a:ea typeface="IBM Plex Sans Light"/>
                <a:cs typeface="IBM Plex Sans Light"/>
                <a:sym typeface="IBM Plex Sans Light"/>
              </a:defRPr>
            </a:lvl2pPr>
            <a:lvl3pPr marL="1371600" lvl="2" indent="-228600" algn="l">
              <a:lnSpc>
                <a:spcPct val="90000"/>
              </a:lnSpc>
              <a:spcBef>
                <a:spcPts val="400"/>
              </a:spcBef>
              <a:spcAft>
                <a:spcPts val="0"/>
              </a:spcAft>
              <a:buSzPts val="1200"/>
              <a:buNone/>
              <a:defRPr b="0" i="0">
                <a:solidFill>
                  <a:schemeClr val="accent1"/>
                </a:solidFill>
                <a:latin typeface="IBM Plex Sans Light"/>
                <a:ea typeface="IBM Plex Sans Light"/>
                <a:cs typeface="IBM Plex Sans Light"/>
                <a:sym typeface="IBM Plex Sans Light"/>
              </a:defRPr>
            </a:lvl3pPr>
            <a:lvl4pPr marL="1828800" lvl="3" indent="-228600" algn="l">
              <a:lnSpc>
                <a:spcPct val="90000"/>
              </a:lnSpc>
              <a:spcBef>
                <a:spcPts val="400"/>
              </a:spcBef>
              <a:spcAft>
                <a:spcPts val="0"/>
              </a:spcAft>
              <a:buSzPts val="1200"/>
              <a:buNone/>
              <a:defRPr b="0" i="0">
                <a:solidFill>
                  <a:schemeClr val="accent1"/>
                </a:solidFill>
                <a:latin typeface="IBM Plex Sans Light"/>
                <a:ea typeface="IBM Plex Sans Light"/>
                <a:cs typeface="IBM Plex Sans Light"/>
                <a:sym typeface="IBM Plex Sans Light"/>
              </a:defRPr>
            </a:lvl4pPr>
            <a:lvl5pPr marL="2286000" lvl="4" indent="-228600" algn="l">
              <a:lnSpc>
                <a:spcPct val="90000"/>
              </a:lnSpc>
              <a:spcBef>
                <a:spcPts val="400"/>
              </a:spcBef>
              <a:spcAft>
                <a:spcPts val="0"/>
              </a:spcAft>
              <a:buSzPts val="1100"/>
              <a:buNone/>
              <a:defRPr b="0" i="0">
                <a:solidFill>
                  <a:schemeClr val="accent1"/>
                </a:solidFill>
                <a:latin typeface="IBM Plex Sans Light"/>
                <a:ea typeface="IBM Plex Sans Light"/>
                <a:cs typeface="IBM Plex Sans Light"/>
                <a:sym typeface="IBM Plex Sans Light"/>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9" name="Google Shape;109;p23"/>
          <p:cNvSpPr txBox="1">
            <a:spLocks noGrp="1"/>
          </p:cNvSpPr>
          <p:nvPr>
            <p:ph type="body" idx="2"/>
          </p:nvPr>
        </p:nvSpPr>
        <p:spPr>
          <a:xfrm>
            <a:off x="483580" y="1744377"/>
            <a:ext cx="2472689" cy="2888347"/>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0" name="Google Shape;110;p23"/>
          <p:cNvSpPr txBox="1">
            <a:spLocks noGrp="1"/>
          </p:cNvSpPr>
          <p:nvPr>
            <p:ph type="body" idx="3"/>
          </p:nvPr>
        </p:nvSpPr>
        <p:spPr>
          <a:xfrm>
            <a:off x="3263717" y="1744377"/>
            <a:ext cx="2472689" cy="2888347"/>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1" name="Google Shape;111;p23"/>
          <p:cNvSpPr txBox="1">
            <a:spLocks noGrp="1"/>
          </p:cNvSpPr>
          <p:nvPr>
            <p:ph type="body" idx="4"/>
          </p:nvPr>
        </p:nvSpPr>
        <p:spPr>
          <a:xfrm>
            <a:off x="6043853" y="1744377"/>
            <a:ext cx="2472689" cy="2888347"/>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2" name="Google Shape;112;p23"/>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113"/>
        <p:cNvGrpSpPr/>
        <p:nvPr/>
      </p:nvGrpSpPr>
      <p:grpSpPr>
        <a:xfrm>
          <a:off x="0" y="0"/>
          <a:ext cx="0" cy="0"/>
          <a:chOff x="0" y="0"/>
          <a:chExt cx="0" cy="0"/>
        </a:xfrm>
      </p:grpSpPr>
      <p:sp>
        <p:nvSpPr>
          <p:cNvPr id="114" name="Google Shape;114;p24"/>
          <p:cNvSpPr txBox="1">
            <a:spLocks noGrp="1"/>
          </p:cNvSpPr>
          <p:nvPr>
            <p:ph type="title"/>
          </p:nvPr>
        </p:nvSpPr>
        <p:spPr>
          <a:xfrm>
            <a:off x="483577" y="273844"/>
            <a:ext cx="8032964" cy="994172"/>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4"/>
          <p:cNvSpPr txBox="1">
            <a:spLocks noGrp="1"/>
          </p:cNvSpPr>
          <p:nvPr>
            <p:ph type="body" idx="1"/>
          </p:nvPr>
        </p:nvSpPr>
        <p:spPr>
          <a:xfrm>
            <a:off x="483395" y="1471764"/>
            <a:ext cx="3715941" cy="1371124"/>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4"/>
          <p:cNvSpPr txBox="1">
            <a:spLocks noGrp="1"/>
          </p:cNvSpPr>
          <p:nvPr>
            <p:ph type="body" idx="2"/>
          </p:nvPr>
        </p:nvSpPr>
        <p:spPr>
          <a:xfrm>
            <a:off x="4800602" y="1471764"/>
            <a:ext cx="3715941" cy="1371124"/>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7" name="Google Shape;117;p24"/>
          <p:cNvSpPr txBox="1">
            <a:spLocks noGrp="1"/>
          </p:cNvSpPr>
          <p:nvPr>
            <p:ph type="body" idx="3"/>
          </p:nvPr>
        </p:nvSpPr>
        <p:spPr>
          <a:xfrm>
            <a:off x="483395" y="3089760"/>
            <a:ext cx="3715941" cy="1371124"/>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8" name="Google Shape;118;p24"/>
          <p:cNvSpPr txBox="1">
            <a:spLocks noGrp="1"/>
          </p:cNvSpPr>
          <p:nvPr>
            <p:ph type="body" idx="4"/>
          </p:nvPr>
        </p:nvSpPr>
        <p:spPr>
          <a:xfrm>
            <a:off x="4800602" y="3089760"/>
            <a:ext cx="3715941" cy="1371124"/>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9" name="Google Shape;119;p24"/>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Four Content and subhead">
  <p:cSld name="Four Content and subhead">
    <p:spTree>
      <p:nvGrpSpPr>
        <p:cNvPr id="1" name="Shape 120"/>
        <p:cNvGrpSpPr/>
        <p:nvPr/>
      </p:nvGrpSpPr>
      <p:grpSpPr>
        <a:xfrm>
          <a:off x="0" y="0"/>
          <a:ext cx="0" cy="0"/>
          <a:chOff x="0" y="0"/>
          <a:chExt cx="0" cy="0"/>
        </a:xfrm>
      </p:grpSpPr>
      <p:sp>
        <p:nvSpPr>
          <p:cNvPr id="121" name="Google Shape;121;p25"/>
          <p:cNvSpPr txBox="1">
            <a:spLocks noGrp="1"/>
          </p:cNvSpPr>
          <p:nvPr>
            <p:ph type="title"/>
          </p:nvPr>
        </p:nvSpPr>
        <p:spPr>
          <a:xfrm>
            <a:off x="484769" y="273845"/>
            <a:ext cx="8031773" cy="55096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2" name="Google Shape;122;p25"/>
          <p:cNvSpPr txBox="1">
            <a:spLocks noGrp="1"/>
          </p:cNvSpPr>
          <p:nvPr>
            <p:ph type="body" idx="1"/>
          </p:nvPr>
        </p:nvSpPr>
        <p:spPr>
          <a:xfrm>
            <a:off x="483578" y="1009112"/>
            <a:ext cx="8031773" cy="550965"/>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500"/>
              <a:buNone/>
              <a:defRPr sz="1500" b="0" i="0">
                <a:solidFill>
                  <a:schemeClr val="accent1"/>
                </a:solidFill>
                <a:latin typeface="IBM Plex Sans Light"/>
                <a:ea typeface="IBM Plex Sans Light"/>
                <a:cs typeface="IBM Plex Sans Light"/>
                <a:sym typeface="IBM Plex Sans Light"/>
              </a:defRPr>
            </a:lvl1pPr>
            <a:lvl2pPr marL="914400" lvl="1" indent="-228600" algn="l">
              <a:lnSpc>
                <a:spcPct val="90000"/>
              </a:lnSpc>
              <a:spcBef>
                <a:spcPts val="400"/>
              </a:spcBef>
              <a:spcAft>
                <a:spcPts val="0"/>
              </a:spcAft>
              <a:buSzPts val="1400"/>
              <a:buNone/>
              <a:defRPr b="0" i="0">
                <a:solidFill>
                  <a:schemeClr val="accent1"/>
                </a:solidFill>
                <a:latin typeface="IBM Plex Sans Light"/>
                <a:ea typeface="IBM Plex Sans Light"/>
                <a:cs typeface="IBM Plex Sans Light"/>
                <a:sym typeface="IBM Plex Sans Light"/>
              </a:defRPr>
            </a:lvl2pPr>
            <a:lvl3pPr marL="1371600" lvl="2" indent="-228600" algn="l">
              <a:lnSpc>
                <a:spcPct val="90000"/>
              </a:lnSpc>
              <a:spcBef>
                <a:spcPts val="400"/>
              </a:spcBef>
              <a:spcAft>
                <a:spcPts val="0"/>
              </a:spcAft>
              <a:buSzPts val="1200"/>
              <a:buNone/>
              <a:defRPr b="0" i="0">
                <a:solidFill>
                  <a:schemeClr val="accent1"/>
                </a:solidFill>
                <a:latin typeface="IBM Plex Sans Light"/>
                <a:ea typeface="IBM Plex Sans Light"/>
                <a:cs typeface="IBM Plex Sans Light"/>
                <a:sym typeface="IBM Plex Sans Light"/>
              </a:defRPr>
            </a:lvl3pPr>
            <a:lvl4pPr marL="1828800" lvl="3" indent="-228600" algn="l">
              <a:lnSpc>
                <a:spcPct val="90000"/>
              </a:lnSpc>
              <a:spcBef>
                <a:spcPts val="400"/>
              </a:spcBef>
              <a:spcAft>
                <a:spcPts val="0"/>
              </a:spcAft>
              <a:buSzPts val="1200"/>
              <a:buNone/>
              <a:defRPr b="0" i="0">
                <a:solidFill>
                  <a:schemeClr val="accent1"/>
                </a:solidFill>
                <a:latin typeface="IBM Plex Sans Light"/>
                <a:ea typeface="IBM Plex Sans Light"/>
                <a:cs typeface="IBM Plex Sans Light"/>
                <a:sym typeface="IBM Plex Sans Light"/>
              </a:defRPr>
            </a:lvl4pPr>
            <a:lvl5pPr marL="2286000" lvl="4" indent="-228600" algn="l">
              <a:lnSpc>
                <a:spcPct val="90000"/>
              </a:lnSpc>
              <a:spcBef>
                <a:spcPts val="400"/>
              </a:spcBef>
              <a:spcAft>
                <a:spcPts val="0"/>
              </a:spcAft>
              <a:buSzPts val="1100"/>
              <a:buNone/>
              <a:defRPr b="0" i="0">
                <a:solidFill>
                  <a:schemeClr val="accent1"/>
                </a:solidFill>
                <a:latin typeface="IBM Plex Sans Light"/>
                <a:ea typeface="IBM Plex Sans Light"/>
                <a:cs typeface="IBM Plex Sans Light"/>
                <a:sym typeface="IBM Plex Sans Light"/>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3" name="Google Shape;123;p25"/>
          <p:cNvSpPr txBox="1">
            <a:spLocks noGrp="1"/>
          </p:cNvSpPr>
          <p:nvPr>
            <p:ph type="body" idx="2"/>
          </p:nvPr>
        </p:nvSpPr>
        <p:spPr>
          <a:xfrm>
            <a:off x="483395" y="1674926"/>
            <a:ext cx="3715941"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4" name="Google Shape;124;p25"/>
          <p:cNvSpPr txBox="1">
            <a:spLocks noGrp="1"/>
          </p:cNvSpPr>
          <p:nvPr>
            <p:ph type="body" idx="3"/>
          </p:nvPr>
        </p:nvSpPr>
        <p:spPr>
          <a:xfrm>
            <a:off x="4800602" y="1674926"/>
            <a:ext cx="3715941"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5" name="Google Shape;125;p25"/>
          <p:cNvSpPr txBox="1">
            <a:spLocks noGrp="1"/>
          </p:cNvSpPr>
          <p:nvPr>
            <p:ph type="body" idx="4"/>
          </p:nvPr>
        </p:nvSpPr>
        <p:spPr>
          <a:xfrm>
            <a:off x="483395" y="3336331"/>
            <a:ext cx="3715941"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6" name="Google Shape;126;p25"/>
          <p:cNvSpPr txBox="1">
            <a:spLocks noGrp="1"/>
          </p:cNvSpPr>
          <p:nvPr>
            <p:ph type="body" idx="5"/>
          </p:nvPr>
        </p:nvSpPr>
        <p:spPr>
          <a:xfrm>
            <a:off x="4800602" y="3336331"/>
            <a:ext cx="3715941"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7" name="Google Shape;127;p25"/>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Five Content">
  <p:cSld name="Five Content">
    <p:spTree>
      <p:nvGrpSpPr>
        <p:cNvPr id="1" name="Shape 128"/>
        <p:cNvGrpSpPr/>
        <p:nvPr/>
      </p:nvGrpSpPr>
      <p:grpSpPr>
        <a:xfrm>
          <a:off x="0" y="0"/>
          <a:ext cx="0" cy="0"/>
          <a:chOff x="0" y="0"/>
          <a:chExt cx="0" cy="0"/>
        </a:xfrm>
      </p:grpSpPr>
      <p:sp>
        <p:nvSpPr>
          <p:cNvPr id="129" name="Google Shape;129;p26"/>
          <p:cNvSpPr txBox="1">
            <a:spLocks noGrp="1"/>
          </p:cNvSpPr>
          <p:nvPr>
            <p:ph type="title"/>
          </p:nvPr>
        </p:nvSpPr>
        <p:spPr>
          <a:xfrm>
            <a:off x="483577" y="273844"/>
            <a:ext cx="8032964" cy="994172"/>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0" name="Google Shape;130;p26"/>
          <p:cNvSpPr txBox="1">
            <a:spLocks noGrp="1"/>
          </p:cNvSpPr>
          <p:nvPr>
            <p:ph type="body" idx="1"/>
          </p:nvPr>
        </p:nvSpPr>
        <p:spPr>
          <a:xfrm>
            <a:off x="483578" y="1657561"/>
            <a:ext cx="3429000" cy="2917622"/>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1" name="Google Shape;131;p26"/>
          <p:cNvSpPr txBox="1">
            <a:spLocks noGrp="1"/>
          </p:cNvSpPr>
          <p:nvPr>
            <p:ph type="body" idx="2"/>
          </p:nvPr>
        </p:nvSpPr>
        <p:spPr>
          <a:xfrm>
            <a:off x="4019999" y="1657564"/>
            <a:ext cx="2194560"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2" name="Google Shape;132;p26"/>
          <p:cNvSpPr txBox="1">
            <a:spLocks noGrp="1"/>
          </p:cNvSpPr>
          <p:nvPr>
            <p:ph type="body" idx="3"/>
          </p:nvPr>
        </p:nvSpPr>
        <p:spPr>
          <a:xfrm>
            <a:off x="6321981" y="1657565"/>
            <a:ext cx="2194560"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3" name="Google Shape;133;p26"/>
          <p:cNvSpPr txBox="1">
            <a:spLocks noGrp="1"/>
          </p:cNvSpPr>
          <p:nvPr>
            <p:ph type="body" idx="4"/>
          </p:nvPr>
        </p:nvSpPr>
        <p:spPr>
          <a:xfrm>
            <a:off x="4019999" y="3336329"/>
            <a:ext cx="2194560"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26"/>
          <p:cNvSpPr txBox="1">
            <a:spLocks noGrp="1"/>
          </p:cNvSpPr>
          <p:nvPr>
            <p:ph type="body" idx="5"/>
          </p:nvPr>
        </p:nvSpPr>
        <p:spPr>
          <a:xfrm>
            <a:off x="6321981" y="3336331"/>
            <a:ext cx="2194560"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5" name="Google Shape;135;p26"/>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ive Content and subhead">
  <p:cSld name="Five Content and subhead">
    <p:spTree>
      <p:nvGrpSpPr>
        <p:cNvPr id="1" name="Shape 136"/>
        <p:cNvGrpSpPr/>
        <p:nvPr/>
      </p:nvGrpSpPr>
      <p:grpSpPr>
        <a:xfrm>
          <a:off x="0" y="0"/>
          <a:ext cx="0" cy="0"/>
          <a:chOff x="0" y="0"/>
          <a:chExt cx="0" cy="0"/>
        </a:xfrm>
      </p:grpSpPr>
      <p:sp>
        <p:nvSpPr>
          <p:cNvPr id="137" name="Google Shape;137;p27"/>
          <p:cNvSpPr txBox="1">
            <a:spLocks noGrp="1"/>
          </p:cNvSpPr>
          <p:nvPr>
            <p:ph type="title"/>
          </p:nvPr>
        </p:nvSpPr>
        <p:spPr>
          <a:xfrm>
            <a:off x="484769" y="273845"/>
            <a:ext cx="8031773" cy="55096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8" name="Google Shape;138;p27"/>
          <p:cNvSpPr txBox="1">
            <a:spLocks noGrp="1"/>
          </p:cNvSpPr>
          <p:nvPr>
            <p:ph type="body" idx="1"/>
          </p:nvPr>
        </p:nvSpPr>
        <p:spPr>
          <a:xfrm>
            <a:off x="483578" y="1009112"/>
            <a:ext cx="8031773" cy="550965"/>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500"/>
              <a:buNone/>
              <a:defRPr sz="1500" b="0" i="0">
                <a:solidFill>
                  <a:schemeClr val="accent1"/>
                </a:solidFill>
                <a:latin typeface="IBM Plex Sans Light"/>
                <a:ea typeface="IBM Plex Sans Light"/>
                <a:cs typeface="IBM Plex Sans Light"/>
                <a:sym typeface="IBM Plex Sans Light"/>
              </a:defRPr>
            </a:lvl1pPr>
            <a:lvl2pPr marL="914400" lvl="1" indent="-228600" algn="l">
              <a:lnSpc>
                <a:spcPct val="90000"/>
              </a:lnSpc>
              <a:spcBef>
                <a:spcPts val="400"/>
              </a:spcBef>
              <a:spcAft>
                <a:spcPts val="0"/>
              </a:spcAft>
              <a:buSzPts val="1400"/>
              <a:buNone/>
              <a:defRPr b="0" i="0">
                <a:solidFill>
                  <a:schemeClr val="accent1"/>
                </a:solidFill>
                <a:latin typeface="IBM Plex Sans Light"/>
                <a:ea typeface="IBM Plex Sans Light"/>
                <a:cs typeface="IBM Plex Sans Light"/>
                <a:sym typeface="IBM Plex Sans Light"/>
              </a:defRPr>
            </a:lvl2pPr>
            <a:lvl3pPr marL="1371600" lvl="2" indent="-228600" algn="l">
              <a:lnSpc>
                <a:spcPct val="90000"/>
              </a:lnSpc>
              <a:spcBef>
                <a:spcPts val="400"/>
              </a:spcBef>
              <a:spcAft>
                <a:spcPts val="0"/>
              </a:spcAft>
              <a:buSzPts val="1200"/>
              <a:buNone/>
              <a:defRPr b="0" i="0">
                <a:solidFill>
                  <a:schemeClr val="accent1"/>
                </a:solidFill>
                <a:latin typeface="IBM Plex Sans Light"/>
                <a:ea typeface="IBM Plex Sans Light"/>
                <a:cs typeface="IBM Plex Sans Light"/>
                <a:sym typeface="IBM Plex Sans Light"/>
              </a:defRPr>
            </a:lvl3pPr>
            <a:lvl4pPr marL="1828800" lvl="3" indent="-228600" algn="l">
              <a:lnSpc>
                <a:spcPct val="90000"/>
              </a:lnSpc>
              <a:spcBef>
                <a:spcPts val="400"/>
              </a:spcBef>
              <a:spcAft>
                <a:spcPts val="0"/>
              </a:spcAft>
              <a:buSzPts val="1200"/>
              <a:buNone/>
              <a:defRPr b="0" i="0">
                <a:solidFill>
                  <a:schemeClr val="accent1"/>
                </a:solidFill>
                <a:latin typeface="IBM Plex Sans Light"/>
                <a:ea typeface="IBM Plex Sans Light"/>
                <a:cs typeface="IBM Plex Sans Light"/>
                <a:sym typeface="IBM Plex Sans Light"/>
              </a:defRPr>
            </a:lvl4pPr>
            <a:lvl5pPr marL="2286000" lvl="4" indent="-228600" algn="l">
              <a:lnSpc>
                <a:spcPct val="90000"/>
              </a:lnSpc>
              <a:spcBef>
                <a:spcPts val="400"/>
              </a:spcBef>
              <a:spcAft>
                <a:spcPts val="0"/>
              </a:spcAft>
              <a:buSzPts val="1100"/>
              <a:buNone/>
              <a:defRPr b="0" i="0">
                <a:solidFill>
                  <a:schemeClr val="accent1"/>
                </a:solidFill>
                <a:latin typeface="IBM Plex Sans Light"/>
                <a:ea typeface="IBM Plex Sans Light"/>
                <a:cs typeface="IBM Plex Sans Light"/>
                <a:sym typeface="IBM Plex Sans Light"/>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9" name="Google Shape;139;p27"/>
          <p:cNvSpPr txBox="1">
            <a:spLocks noGrp="1"/>
          </p:cNvSpPr>
          <p:nvPr>
            <p:ph type="body" idx="2"/>
          </p:nvPr>
        </p:nvSpPr>
        <p:spPr>
          <a:xfrm>
            <a:off x="483578" y="1657561"/>
            <a:ext cx="3429000" cy="2917622"/>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0" name="Google Shape;140;p27"/>
          <p:cNvSpPr txBox="1">
            <a:spLocks noGrp="1"/>
          </p:cNvSpPr>
          <p:nvPr>
            <p:ph type="body" idx="3"/>
          </p:nvPr>
        </p:nvSpPr>
        <p:spPr>
          <a:xfrm>
            <a:off x="4019404" y="1657565"/>
            <a:ext cx="2194560"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1" name="Google Shape;141;p27"/>
          <p:cNvSpPr txBox="1">
            <a:spLocks noGrp="1"/>
          </p:cNvSpPr>
          <p:nvPr>
            <p:ph type="body" idx="4"/>
          </p:nvPr>
        </p:nvSpPr>
        <p:spPr>
          <a:xfrm>
            <a:off x="6320790" y="1657565"/>
            <a:ext cx="2194560"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2" name="Google Shape;142;p27"/>
          <p:cNvSpPr txBox="1">
            <a:spLocks noGrp="1"/>
          </p:cNvSpPr>
          <p:nvPr>
            <p:ph type="body" idx="5"/>
          </p:nvPr>
        </p:nvSpPr>
        <p:spPr>
          <a:xfrm>
            <a:off x="4019404" y="3336331"/>
            <a:ext cx="2194560"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3" name="Google Shape;143;p27"/>
          <p:cNvSpPr txBox="1">
            <a:spLocks noGrp="1"/>
          </p:cNvSpPr>
          <p:nvPr>
            <p:ph type="body" idx="6"/>
          </p:nvPr>
        </p:nvSpPr>
        <p:spPr>
          <a:xfrm>
            <a:off x="6320790" y="3336331"/>
            <a:ext cx="2194560"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4" name="Google Shape;144;p27"/>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Subhead">
  <p:cSld name="Two Content, Subhead">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484769" y="273845"/>
            <a:ext cx="8031773" cy="55096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7" name="Google Shape;147;p28"/>
          <p:cNvSpPr txBox="1">
            <a:spLocks noGrp="1"/>
          </p:cNvSpPr>
          <p:nvPr>
            <p:ph type="body" idx="1"/>
          </p:nvPr>
        </p:nvSpPr>
        <p:spPr>
          <a:xfrm>
            <a:off x="483578" y="1009112"/>
            <a:ext cx="8031773" cy="550965"/>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500"/>
              <a:buNone/>
              <a:defRPr sz="1500" b="0" i="0">
                <a:solidFill>
                  <a:schemeClr val="accent1"/>
                </a:solidFill>
                <a:latin typeface="IBM Plex Sans Light"/>
                <a:ea typeface="IBM Plex Sans Light"/>
                <a:cs typeface="IBM Plex Sans Light"/>
                <a:sym typeface="IBM Plex Sans Light"/>
              </a:defRPr>
            </a:lvl1pPr>
            <a:lvl2pPr marL="914400" lvl="1" indent="-228600" algn="l">
              <a:lnSpc>
                <a:spcPct val="90000"/>
              </a:lnSpc>
              <a:spcBef>
                <a:spcPts val="400"/>
              </a:spcBef>
              <a:spcAft>
                <a:spcPts val="0"/>
              </a:spcAft>
              <a:buSzPts val="1400"/>
              <a:buNone/>
              <a:defRPr b="0" i="0">
                <a:solidFill>
                  <a:schemeClr val="accent1"/>
                </a:solidFill>
                <a:latin typeface="IBM Plex Sans Light"/>
                <a:ea typeface="IBM Plex Sans Light"/>
                <a:cs typeface="IBM Plex Sans Light"/>
                <a:sym typeface="IBM Plex Sans Light"/>
              </a:defRPr>
            </a:lvl2pPr>
            <a:lvl3pPr marL="1371600" lvl="2" indent="-228600" algn="l">
              <a:lnSpc>
                <a:spcPct val="90000"/>
              </a:lnSpc>
              <a:spcBef>
                <a:spcPts val="400"/>
              </a:spcBef>
              <a:spcAft>
                <a:spcPts val="0"/>
              </a:spcAft>
              <a:buSzPts val="1200"/>
              <a:buNone/>
              <a:defRPr b="0" i="0">
                <a:solidFill>
                  <a:schemeClr val="accent1"/>
                </a:solidFill>
                <a:latin typeface="IBM Plex Sans Light"/>
                <a:ea typeface="IBM Plex Sans Light"/>
                <a:cs typeface="IBM Plex Sans Light"/>
                <a:sym typeface="IBM Plex Sans Light"/>
              </a:defRPr>
            </a:lvl3pPr>
            <a:lvl4pPr marL="1828800" lvl="3" indent="-228600" algn="l">
              <a:lnSpc>
                <a:spcPct val="90000"/>
              </a:lnSpc>
              <a:spcBef>
                <a:spcPts val="400"/>
              </a:spcBef>
              <a:spcAft>
                <a:spcPts val="0"/>
              </a:spcAft>
              <a:buSzPts val="1200"/>
              <a:buNone/>
              <a:defRPr b="0" i="0">
                <a:solidFill>
                  <a:schemeClr val="accent1"/>
                </a:solidFill>
                <a:latin typeface="IBM Plex Sans Light"/>
                <a:ea typeface="IBM Plex Sans Light"/>
                <a:cs typeface="IBM Plex Sans Light"/>
                <a:sym typeface="IBM Plex Sans Light"/>
              </a:defRPr>
            </a:lvl4pPr>
            <a:lvl5pPr marL="2286000" lvl="4" indent="-228600" algn="l">
              <a:lnSpc>
                <a:spcPct val="90000"/>
              </a:lnSpc>
              <a:spcBef>
                <a:spcPts val="400"/>
              </a:spcBef>
              <a:spcAft>
                <a:spcPts val="0"/>
              </a:spcAft>
              <a:buSzPts val="1100"/>
              <a:buNone/>
              <a:defRPr b="0" i="0">
                <a:solidFill>
                  <a:schemeClr val="accent1"/>
                </a:solidFill>
                <a:latin typeface="IBM Plex Sans Light"/>
                <a:ea typeface="IBM Plex Sans Light"/>
                <a:cs typeface="IBM Plex Sans Light"/>
                <a:sym typeface="IBM Plex Sans Light"/>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8" name="Google Shape;148;p28"/>
          <p:cNvSpPr txBox="1">
            <a:spLocks noGrp="1"/>
          </p:cNvSpPr>
          <p:nvPr>
            <p:ph type="body" idx="2"/>
          </p:nvPr>
        </p:nvSpPr>
        <p:spPr>
          <a:xfrm>
            <a:off x="483577" y="1744377"/>
            <a:ext cx="3886200" cy="2888347"/>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9" name="Google Shape;149;p28"/>
          <p:cNvSpPr txBox="1">
            <a:spLocks noGrp="1"/>
          </p:cNvSpPr>
          <p:nvPr>
            <p:ph type="body" idx="3"/>
          </p:nvPr>
        </p:nvSpPr>
        <p:spPr>
          <a:xfrm>
            <a:off x="4629150" y="1744377"/>
            <a:ext cx="3886200" cy="2888347"/>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0" name="Google Shape;150;p28"/>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483577" y="273844"/>
            <a:ext cx="8032964" cy="994172"/>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3" name="Google Shape;153;p29"/>
          <p:cNvSpPr txBox="1">
            <a:spLocks noGrp="1"/>
          </p:cNvSpPr>
          <p:nvPr>
            <p:ph type="body" idx="1"/>
          </p:nvPr>
        </p:nvSpPr>
        <p:spPr>
          <a:xfrm>
            <a:off x="483579"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14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54" name="Google Shape;154;p29"/>
          <p:cNvSpPr txBox="1">
            <a:spLocks noGrp="1"/>
          </p:cNvSpPr>
          <p:nvPr>
            <p:ph type="body" idx="2"/>
          </p:nvPr>
        </p:nvSpPr>
        <p:spPr>
          <a:xfrm>
            <a:off x="483579"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5" name="Google Shape;155;p29"/>
          <p:cNvSpPr txBox="1">
            <a:spLocks noGrp="1"/>
          </p:cNvSpPr>
          <p:nvPr>
            <p:ph type="body" idx="3"/>
          </p:nvPr>
        </p:nvSpPr>
        <p:spPr>
          <a:xfrm>
            <a:off x="4629152"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14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56" name="Google Shape;156;p29"/>
          <p:cNvSpPr txBox="1">
            <a:spLocks noGrp="1"/>
          </p:cNvSpPr>
          <p:nvPr>
            <p:ph type="body" idx="4"/>
          </p:nvPr>
        </p:nvSpPr>
        <p:spPr>
          <a:xfrm>
            <a:off x="4629152"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7" name="Google Shape;157;p29"/>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8"/>
        <p:cNvGrpSpPr/>
        <p:nvPr/>
      </p:nvGrpSpPr>
      <p:grpSpPr>
        <a:xfrm>
          <a:off x="0" y="0"/>
          <a:ext cx="0" cy="0"/>
          <a:chOff x="0" y="0"/>
          <a:chExt cx="0" cy="0"/>
        </a:xfrm>
      </p:grpSpPr>
      <p:sp>
        <p:nvSpPr>
          <p:cNvPr id="159" name="Google Shape;159;p30"/>
          <p:cNvSpPr txBox="1">
            <a:spLocks noGrp="1"/>
          </p:cNvSpPr>
          <p:nvPr>
            <p:ph type="title"/>
          </p:nvPr>
        </p:nvSpPr>
        <p:spPr>
          <a:xfrm>
            <a:off x="483578" y="273844"/>
            <a:ext cx="8031773" cy="994172"/>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0" name="Google Shape;160;p30"/>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1"/>
        <p:cNvGrpSpPr/>
        <p:nvPr/>
      </p:nvGrpSpPr>
      <p:grpSpPr>
        <a:xfrm>
          <a:off x="0" y="0"/>
          <a:ext cx="0" cy="0"/>
          <a:chOff x="0" y="0"/>
          <a:chExt cx="0" cy="0"/>
        </a:xfrm>
      </p:grpSpPr>
      <p:sp>
        <p:nvSpPr>
          <p:cNvPr id="162" name="Google Shape;162;p31"/>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63"/>
        <p:cNvGrpSpPr/>
        <p:nvPr/>
      </p:nvGrpSpPr>
      <p:grpSpPr>
        <a:xfrm>
          <a:off x="0" y="0"/>
          <a:ext cx="0" cy="0"/>
          <a:chOff x="0" y="0"/>
          <a:chExt cx="0" cy="0"/>
        </a:xfrm>
      </p:grpSpPr>
      <p:sp>
        <p:nvSpPr>
          <p:cNvPr id="164" name="Google Shape;164;p32"/>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5"/>
        <p:cNvGrpSpPr/>
        <p:nvPr/>
      </p:nvGrpSpPr>
      <p:grpSpPr>
        <a:xfrm>
          <a:off x="0" y="0"/>
          <a:ext cx="0" cy="0"/>
          <a:chOff x="0" y="0"/>
          <a:chExt cx="0" cy="0"/>
        </a:xfrm>
      </p:grpSpPr>
      <p:sp>
        <p:nvSpPr>
          <p:cNvPr id="166" name="Google Shape;166;p33"/>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7" name="Google Shape;167;p33"/>
          <p:cNvSpPr txBox="1">
            <a:spLocks noGrp="1"/>
          </p:cNvSpPr>
          <p:nvPr>
            <p:ph type="body" idx="1"/>
          </p:nvPr>
        </p:nvSpPr>
        <p:spPr>
          <a:xfrm>
            <a:off x="3887391" y="740571"/>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SzPts val="2400"/>
              <a:buChar char="▪"/>
              <a:defRPr sz="2400"/>
            </a:lvl1pPr>
            <a:lvl2pPr marL="914400" lvl="1" indent="-361950" algn="l">
              <a:lnSpc>
                <a:spcPct val="90000"/>
              </a:lnSpc>
              <a:spcBef>
                <a:spcPts val="400"/>
              </a:spcBef>
              <a:spcAft>
                <a:spcPts val="0"/>
              </a:spcAft>
              <a:buSzPts val="2100"/>
              <a:buChar char="-"/>
              <a:defRPr sz="2100"/>
            </a:lvl2pPr>
            <a:lvl3pPr marL="1371600" lvl="2" indent="-342900" algn="l">
              <a:lnSpc>
                <a:spcPct val="90000"/>
              </a:lnSpc>
              <a:spcBef>
                <a:spcPts val="400"/>
              </a:spcBef>
              <a:spcAft>
                <a:spcPts val="0"/>
              </a:spcAft>
              <a:buSzPts val="1800"/>
              <a:buChar char="-"/>
              <a:defRPr sz="1800"/>
            </a:lvl3pPr>
            <a:lvl4pPr marL="1828800" lvl="3" indent="-323850" algn="l">
              <a:lnSpc>
                <a:spcPct val="90000"/>
              </a:lnSpc>
              <a:spcBef>
                <a:spcPts val="400"/>
              </a:spcBef>
              <a:spcAft>
                <a:spcPts val="0"/>
              </a:spcAft>
              <a:buSzPts val="1500"/>
              <a:buChar char="-"/>
              <a:defRPr sz="1500"/>
            </a:lvl4pPr>
            <a:lvl5pPr marL="2286000" lvl="4" indent="-323850" algn="l">
              <a:lnSpc>
                <a:spcPct val="90000"/>
              </a:lnSpc>
              <a:spcBef>
                <a:spcPts val="400"/>
              </a:spcBef>
              <a:spcAft>
                <a:spcPts val="0"/>
              </a:spcAft>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68" name="Google Shape;168;p33"/>
          <p:cNvSpPr txBox="1">
            <a:spLocks noGrp="1"/>
          </p:cNvSpPr>
          <p:nvPr>
            <p:ph type="body" idx="2"/>
          </p:nvPr>
        </p:nvSpPr>
        <p:spPr>
          <a:xfrm>
            <a:off x="483580" y="1543052"/>
            <a:ext cx="3095441"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69" name="Google Shape;169;p33"/>
          <p:cNvSpPr txBox="1">
            <a:spLocks noGrp="1"/>
          </p:cNvSpPr>
          <p:nvPr>
            <p:ph type="title"/>
          </p:nvPr>
        </p:nvSpPr>
        <p:spPr>
          <a:xfrm>
            <a:off x="483580" y="342900"/>
            <a:ext cx="3095441"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Saira Condensed SemiBold"/>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0"/>
        <p:cNvGrpSpPr/>
        <p:nvPr/>
      </p:nvGrpSpPr>
      <p:grpSpPr>
        <a:xfrm>
          <a:off x="0" y="0"/>
          <a:ext cx="0" cy="0"/>
          <a:chOff x="0" y="0"/>
          <a:chExt cx="0" cy="0"/>
        </a:xfrm>
      </p:grpSpPr>
      <p:sp>
        <p:nvSpPr>
          <p:cNvPr id="171" name="Google Shape;171;p34"/>
          <p:cNvSpPr txBox="1">
            <a:spLocks noGrp="1"/>
          </p:cNvSpPr>
          <p:nvPr>
            <p:ph type="title"/>
          </p:nvPr>
        </p:nvSpPr>
        <p:spPr>
          <a:xfrm>
            <a:off x="483580" y="342900"/>
            <a:ext cx="3095441"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Saira Condensed SemiBold"/>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2" name="Google Shape;172;p34"/>
          <p:cNvSpPr txBox="1">
            <a:spLocks noGrp="1"/>
          </p:cNvSpPr>
          <p:nvPr>
            <p:ph type="body" idx="1"/>
          </p:nvPr>
        </p:nvSpPr>
        <p:spPr>
          <a:xfrm>
            <a:off x="483580" y="1543052"/>
            <a:ext cx="3095441"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73" name="Google Shape;173;p34"/>
          <p:cNvSpPr>
            <a:spLocks noGrp="1"/>
          </p:cNvSpPr>
          <p:nvPr>
            <p:ph type="pic" idx="2"/>
          </p:nvPr>
        </p:nvSpPr>
        <p:spPr>
          <a:xfrm>
            <a:off x="3887391" y="740571"/>
            <a:ext cx="4629150" cy="3655219"/>
          </a:xfrm>
          <a:prstGeom prst="rect">
            <a:avLst/>
          </a:prstGeom>
          <a:noFill/>
          <a:ln>
            <a:noFill/>
          </a:ln>
        </p:spPr>
      </p:sp>
      <p:sp>
        <p:nvSpPr>
          <p:cNvPr id="174" name="Google Shape;174;p34"/>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5"/>
        <p:cNvGrpSpPr/>
        <p:nvPr/>
      </p:nvGrpSpPr>
      <p:grpSpPr>
        <a:xfrm>
          <a:off x="0" y="0"/>
          <a:ext cx="0" cy="0"/>
          <a:chOff x="0" y="0"/>
          <a:chExt cx="0" cy="0"/>
        </a:xfrm>
      </p:grpSpPr>
      <p:sp>
        <p:nvSpPr>
          <p:cNvPr id="176" name="Google Shape;176;p35"/>
          <p:cNvSpPr txBox="1">
            <a:spLocks noGrp="1"/>
          </p:cNvSpPr>
          <p:nvPr>
            <p:ph type="title"/>
          </p:nvPr>
        </p:nvSpPr>
        <p:spPr>
          <a:xfrm>
            <a:off x="483578" y="273844"/>
            <a:ext cx="8031773" cy="994172"/>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7" name="Google Shape;177;p35"/>
          <p:cNvSpPr txBox="1">
            <a:spLocks noGrp="1"/>
          </p:cNvSpPr>
          <p:nvPr>
            <p:ph type="body" idx="1"/>
          </p:nvPr>
        </p:nvSpPr>
        <p:spPr>
          <a:xfrm rot="5400000">
            <a:off x="2911274" y="-1058477"/>
            <a:ext cx="3176382" cy="8031773"/>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8"/>
        <p:cNvGrpSpPr/>
        <p:nvPr/>
      </p:nvGrpSpPr>
      <p:grpSpPr>
        <a:xfrm>
          <a:off x="0" y="0"/>
          <a:ext cx="0" cy="0"/>
          <a:chOff x="0" y="0"/>
          <a:chExt cx="0" cy="0"/>
        </a:xfrm>
      </p:grpSpPr>
      <p:sp>
        <p:nvSpPr>
          <p:cNvPr id="179" name="Google Shape;179;p36"/>
          <p:cNvSpPr txBox="1">
            <a:spLocks noGrp="1"/>
          </p:cNvSpPr>
          <p:nvPr>
            <p:ph type="title"/>
          </p:nvPr>
        </p:nvSpPr>
        <p:spPr>
          <a:xfrm rot="5400000">
            <a:off x="5350074" y="1467447"/>
            <a:ext cx="4358879" cy="1971675"/>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0" name="Google Shape;180;p36"/>
          <p:cNvSpPr txBox="1">
            <a:spLocks noGrp="1"/>
          </p:cNvSpPr>
          <p:nvPr>
            <p:ph type="body" idx="1"/>
          </p:nvPr>
        </p:nvSpPr>
        <p:spPr>
          <a:xfrm rot="5400000">
            <a:off x="1277036" y="-519614"/>
            <a:ext cx="4358879" cy="5945798"/>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5">
            <a:alphaModFix/>
          </a:blip>
          <a:srcRect/>
          <a:stretch/>
        </p:blipFill>
        <p:spPr>
          <a:xfrm>
            <a:off x="0" y="0"/>
            <a:ext cx="9144000" cy="5143500"/>
          </a:xfrm>
          <a:prstGeom prst="rect">
            <a:avLst/>
          </a:prstGeom>
          <a:noFill/>
          <a:ln>
            <a:noFill/>
          </a:ln>
        </p:spPr>
      </p:pic>
      <p:sp>
        <p:nvSpPr>
          <p:cNvPr id="52" name="Google Shape;52;p13"/>
          <p:cNvSpPr txBox="1">
            <a:spLocks noGrp="1"/>
          </p:cNvSpPr>
          <p:nvPr>
            <p:ph type="title"/>
          </p:nvPr>
        </p:nvSpPr>
        <p:spPr>
          <a:xfrm>
            <a:off x="483578" y="273844"/>
            <a:ext cx="8031773" cy="994172"/>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chemeClr val="dk1"/>
              </a:buClr>
              <a:buSzPts val="3000"/>
              <a:buFont typeface="Saira Condensed SemiBold"/>
              <a:buNone/>
              <a:defRPr sz="3000" b="1" i="0" u="none" strike="noStrike" cap="none">
                <a:solidFill>
                  <a:schemeClr val="dk1"/>
                </a:solidFill>
                <a:latin typeface="Saira Condensed SemiBold"/>
                <a:ea typeface="Saira Condensed SemiBold"/>
                <a:cs typeface="Saira Condensed SemiBold"/>
                <a:sym typeface="Saira Condensed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3" name="Google Shape;53;p13"/>
          <p:cNvSpPr txBox="1">
            <a:spLocks noGrp="1"/>
          </p:cNvSpPr>
          <p:nvPr>
            <p:ph type="body" idx="1"/>
          </p:nvPr>
        </p:nvSpPr>
        <p:spPr>
          <a:xfrm>
            <a:off x="483578" y="1369219"/>
            <a:ext cx="8031773" cy="3176382"/>
          </a:xfrm>
          <a:prstGeom prst="rect">
            <a:avLst/>
          </a:prstGeom>
          <a:noFill/>
          <a:ln>
            <a:noFill/>
          </a:ln>
        </p:spPr>
        <p:txBody>
          <a:bodyPr spcFirstLastPara="1" wrap="square" lIns="68575" tIns="34275" rIns="68575" bIns="34275" anchor="t" anchorCtr="0">
            <a:normAutofit/>
          </a:bodyPr>
          <a:lstStyle>
            <a:lvl1pPr marL="457200" marR="0" lvl="0" indent="-317500" algn="l" rtl="0">
              <a:lnSpc>
                <a:spcPct val="90000"/>
              </a:lnSpc>
              <a:spcBef>
                <a:spcPts val="800"/>
              </a:spcBef>
              <a:spcAft>
                <a:spcPts val="0"/>
              </a:spcAft>
              <a:buClr>
                <a:schemeClr val="accent4"/>
              </a:buClr>
              <a:buSzPts val="1400"/>
              <a:buFont typeface="Noto Sans Symbols"/>
              <a:buChar char="▪"/>
              <a:defRPr sz="1400" b="0" i="0" u="none" strike="noStrike" cap="none">
                <a:solidFill>
                  <a:schemeClr val="dk1"/>
                </a:solidFill>
                <a:latin typeface="IBM Plex Sans"/>
                <a:ea typeface="IBM Plex Sans"/>
                <a:cs typeface="IBM Plex Sans"/>
                <a:sym typeface="IBM Plex Sans"/>
              </a:defRPr>
            </a:lvl1pPr>
            <a:lvl2pPr marL="914400" marR="0" lvl="1" indent="-317500" algn="l" rtl="0">
              <a:lnSpc>
                <a:spcPct val="90000"/>
              </a:lnSpc>
              <a:spcBef>
                <a:spcPts val="400"/>
              </a:spcBef>
              <a:spcAft>
                <a:spcPts val="0"/>
              </a:spcAft>
              <a:buClr>
                <a:schemeClr val="accent4"/>
              </a:buClr>
              <a:buSzPts val="1400"/>
              <a:buFont typeface="NTR"/>
              <a:buChar char="-"/>
              <a:defRPr sz="1400" b="0" i="0" u="none" strike="noStrike" cap="none">
                <a:solidFill>
                  <a:schemeClr val="dk1"/>
                </a:solidFill>
                <a:latin typeface="IBM Plex Sans"/>
                <a:ea typeface="IBM Plex Sans"/>
                <a:cs typeface="IBM Plex Sans"/>
                <a:sym typeface="IBM Plex Sans"/>
              </a:defRPr>
            </a:lvl2pPr>
            <a:lvl3pPr marL="1371600" marR="0" lvl="2" indent="-304800" algn="l" rtl="0">
              <a:lnSpc>
                <a:spcPct val="90000"/>
              </a:lnSpc>
              <a:spcBef>
                <a:spcPts val="400"/>
              </a:spcBef>
              <a:spcAft>
                <a:spcPts val="0"/>
              </a:spcAft>
              <a:buClr>
                <a:schemeClr val="accent4"/>
              </a:buClr>
              <a:buSzPts val="1200"/>
              <a:buFont typeface="NTR"/>
              <a:buChar char="-"/>
              <a:defRPr sz="1200" b="0" i="0" u="none" strike="noStrike" cap="none">
                <a:solidFill>
                  <a:schemeClr val="dk1"/>
                </a:solidFill>
                <a:latin typeface="IBM Plex Sans"/>
                <a:ea typeface="IBM Plex Sans"/>
                <a:cs typeface="IBM Plex Sans"/>
                <a:sym typeface="IBM Plex Sans"/>
              </a:defRPr>
            </a:lvl3pPr>
            <a:lvl4pPr marL="1828800" marR="0" lvl="3" indent="-304800" algn="l" rtl="0">
              <a:lnSpc>
                <a:spcPct val="90000"/>
              </a:lnSpc>
              <a:spcBef>
                <a:spcPts val="400"/>
              </a:spcBef>
              <a:spcAft>
                <a:spcPts val="0"/>
              </a:spcAft>
              <a:buClr>
                <a:schemeClr val="accent4"/>
              </a:buClr>
              <a:buSzPts val="1200"/>
              <a:buFont typeface="NTR"/>
              <a:buChar char="-"/>
              <a:defRPr sz="1200" b="0" i="0" u="none" strike="noStrike" cap="none">
                <a:solidFill>
                  <a:schemeClr val="dk1"/>
                </a:solidFill>
                <a:latin typeface="IBM Plex Sans"/>
                <a:ea typeface="IBM Plex Sans"/>
                <a:cs typeface="IBM Plex Sans"/>
                <a:sym typeface="IBM Plex Sans"/>
              </a:defRPr>
            </a:lvl4pPr>
            <a:lvl5pPr marL="2286000" marR="0" lvl="4" indent="-298450" algn="l" rtl="0">
              <a:lnSpc>
                <a:spcPct val="90000"/>
              </a:lnSpc>
              <a:spcBef>
                <a:spcPts val="400"/>
              </a:spcBef>
              <a:spcAft>
                <a:spcPts val="0"/>
              </a:spcAft>
              <a:buClr>
                <a:schemeClr val="accent4"/>
              </a:buClr>
              <a:buSzPts val="1100"/>
              <a:buFont typeface="NTR"/>
              <a:buChar char="-"/>
              <a:defRPr sz="1100" b="0" i="0" u="none" strike="noStrike" cap="none">
                <a:solidFill>
                  <a:schemeClr val="dk1"/>
                </a:solidFill>
                <a:latin typeface="IBM Plex Sans"/>
                <a:ea typeface="IBM Plex Sans"/>
                <a:cs typeface="IBM Plex Sans"/>
                <a:sym typeface="IBM Plex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1" i="0" u="none" strike="noStrike" cap="none">
                <a:solidFill>
                  <a:schemeClr val="accent1"/>
                </a:solidFill>
                <a:latin typeface="IBM Plex Sans"/>
                <a:ea typeface="IBM Plex Sans"/>
                <a:cs typeface="IBM Plex Sans"/>
                <a:sym typeface="IBM Plex Sans"/>
              </a:defRPr>
            </a:lvl1pPr>
            <a:lvl2pPr marL="0" marR="0" lvl="1" indent="0" algn="r" rtl="0">
              <a:spcBef>
                <a:spcPts val="0"/>
              </a:spcBef>
              <a:buNone/>
              <a:defRPr sz="900" b="1" i="0" u="none" strike="noStrike" cap="none">
                <a:solidFill>
                  <a:schemeClr val="accent1"/>
                </a:solidFill>
                <a:latin typeface="IBM Plex Sans"/>
                <a:ea typeface="IBM Plex Sans"/>
                <a:cs typeface="IBM Plex Sans"/>
                <a:sym typeface="IBM Plex Sans"/>
              </a:defRPr>
            </a:lvl2pPr>
            <a:lvl3pPr marL="0" marR="0" lvl="2" indent="0" algn="r" rtl="0">
              <a:spcBef>
                <a:spcPts val="0"/>
              </a:spcBef>
              <a:buNone/>
              <a:defRPr sz="900" b="1" i="0" u="none" strike="noStrike" cap="none">
                <a:solidFill>
                  <a:schemeClr val="accent1"/>
                </a:solidFill>
                <a:latin typeface="IBM Plex Sans"/>
                <a:ea typeface="IBM Plex Sans"/>
                <a:cs typeface="IBM Plex Sans"/>
                <a:sym typeface="IBM Plex Sans"/>
              </a:defRPr>
            </a:lvl3pPr>
            <a:lvl4pPr marL="0" marR="0" lvl="3" indent="0" algn="r" rtl="0">
              <a:spcBef>
                <a:spcPts val="0"/>
              </a:spcBef>
              <a:buNone/>
              <a:defRPr sz="900" b="1" i="0" u="none" strike="noStrike" cap="none">
                <a:solidFill>
                  <a:schemeClr val="accent1"/>
                </a:solidFill>
                <a:latin typeface="IBM Plex Sans"/>
                <a:ea typeface="IBM Plex Sans"/>
                <a:cs typeface="IBM Plex Sans"/>
                <a:sym typeface="IBM Plex Sans"/>
              </a:defRPr>
            </a:lvl4pPr>
            <a:lvl5pPr marL="0" marR="0" lvl="4" indent="0" algn="r" rtl="0">
              <a:spcBef>
                <a:spcPts val="0"/>
              </a:spcBef>
              <a:buNone/>
              <a:defRPr sz="900" b="1" i="0" u="none" strike="noStrike" cap="none">
                <a:solidFill>
                  <a:schemeClr val="accent1"/>
                </a:solidFill>
                <a:latin typeface="IBM Plex Sans"/>
                <a:ea typeface="IBM Plex Sans"/>
                <a:cs typeface="IBM Plex Sans"/>
                <a:sym typeface="IBM Plex Sans"/>
              </a:defRPr>
            </a:lvl5pPr>
            <a:lvl6pPr marL="0" marR="0" lvl="5" indent="0" algn="r" rtl="0">
              <a:spcBef>
                <a:spcPts val="0"/>
              </a:spcBef>
              <a:buNone/>
              <a:defRPr sz="900" b="1" i="0" u="none" strike="noStrike" cap="none">
                <a:solidFill>
                  <a:schemeClr val="accent1"/>
                </a:solidFill>
                <a:latin typeface="IBM Plex Sans"/>
                <a:ea typeface="IBM Plex Sans"/>
                <a:cs typeface="IBM Plex Sans"/>
                <a:sym typeface="IBM Plex Sans"/>
              </a:defRPr>
            </a:lvl6pPr>
            <a:lvl7pPr marL="0" marR="0" lvl="6" indent="0" algn="r" rtl="0">
              <a:spcBef>
                <a:spcPts val="0"/>
              </a:spcBef>
              <a:buNone/>
              <a:defRPr sz="900" b="1" i="0" u="none" strike="noStrike" cap="none">
                <a:solidFill>
                  <a:schemeClr val="accent1"/>
                </a:solidFill>
                <a:latin typeface="IBM Plex Sans"/>
                <a:ea typeface="IBM Plex Sans"/>
                <a:cs typeface="IBM Plex Sans"/>
                <a:sym typeface="IBM Plex Sans"/>
              </a:defRPr>
            </a:lvl7pPr>
            <a:lvl8pPr marL="0" marR="0" lvl="7" indent="0" algn="r" rtl="0">
              <a:spcBef>
                <a:spcPts val="0"/>
              </a:spcBef>
              <a:buNone/>
              <a:defRPr sz="900" b="1" i="0" u="none" strike="noStrike" cap="none">
                <a:solidFill>
                  <a:schemeClr val="accent1"/>
                </a:solidFill>
                <a:latin typeface="IBM Plex Sans"/>
                <a:ea typeface="IBM Plex Sans"/>
                <a:cs typeface="IBM Plex Sans"/>
                <a:sym typeface="IBM Plex Sans"/>
              </a:defRPr>
            </a:lvl8pPr>
            <a:lvl9pPr marL="0" marR="0" lvl="8" indent="0" algn="r" rtl="0">
              <a:spcBef>
                <a:spcPts val="0"/>
              </a:spcBef>
              <a:buNone/>
              <a:defRPr sz="900" b="1" i="0" u="none" strike="noStrike" cap="none">
                <a:solidFill>
                  <a:schemeClr val="accent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drive.google.com/file/d/1nJ27wGWPIkzpTHBj23PCj22hhDDrEqo0/view"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drive.google.com/file/d/1I7V533zEmyQxbGQEXYprFYcBiFHFMr9X/view"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27.jp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8.xml"/><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7"/>
          <p:cNvSpPr txBox="1">
            <a:spLocks noGrp="1"/>
          </p:cNvSpPr>
          <p:nvPr>
            <p:ph type="ctrTitle"/>
          </p:nvPr>
        </p:nvSpPr>
        <p:spPr>
          <a:xfrm>
            <a:off x="3187411" y="1878691"/>
            <a:ext cx="5460550" cy="1546148"/>
          </a:xfrm>
          <a:prstGeom prst="rect">
            <a:avLst/>
          </a:prstGeom>
          <a:noFill/>
          <a:ln>
            <a:noFill/>
          </a:ln>
        </p:spPr>
        <p:txBody>
          <a:bodyPr spcFirstLastPara="1" wrap="square" lIns="68575" tIns="34275" rIns="68575" bIns="34275" anchor="b" anchorCtr="0">
            <a:normAutofit fontScale="90000"/>
          </a:bodyPr>
          <a:lstStyle/>
          <a:p>
            <a:pPr marL="0" lvl="0" indent="0" algn="r" rtl="0">
              <a:lnSpc>
                <a:spcPct val="90000"/>
              </a:lnSpc>
              <a:spcBef>
                <a:spcPts val="0"/>
              </a:spcBef>
              <a:spcAft>
                <a:spcPts val="0"/>
              </a:spcAft>
              <a:buClr>
                <a:schemeClr val="lt1"/>
              </a:buClr>
              <a:buSzPct val="100000"/>
              <a:buFont typeface="Saira Condensed Light"/>
              <a:buNone/>
            </a:pPr>
            <a:r>
              <a:rPr lang="en"/>
              <a:t>Plume Surface Interactions on the Moon and Mars</a:t>
            </a:r>
            <a:endParaRPr/>
          </a:p>
          <a:p>
            <a:pPr marL="0" lvl="0" indent="0" algn="r" rtl="0">
              <a:lnSpc>
                <a:spcPct val="90000"/>
              </a:lnSpc>
              <a:spcBef>
                <a:spcPts val="0"/>
              </a:spcBef>
              <a:spcAft>
                <a:spcPts val="0"/>
              </a:spcAft>
              <a:buClr>
                <a:schemeClr val="lt1"/>
              </a:buClr>
              <a:buSzPct val="100000"/>
              <a:buFont typeface="Saira Condensed Light"/>
              <a:buNone/>
            </a:pPr>
            <a:r>
              <a:rPr lang="en"/>
              <a:t>Phase 3</a:t>
            </a:r>
            <a:endParaRPr/>
          </a:p>
        </p:txBody>
      </p:sp>
      <p:sp>
        <p:nvSpPr>
          <p:cNvPr id="186" name="Google Shape;186;p37"/>
          <p:cNvSpPr txBox="1">
            <a:spLocks noGrp="1"/>
          </p:cNvSpPr>
          <p:nvPr>
            <p:ph type="subTitle" idx="1"/>
          </p:nvPr>
        </p:nvSpPr>
        <p:spPr>
          <a:xfrm>
            <a:off x="3366655" y="3443527"/>
            <a:ext cx="5281306" cy="700976"/>
          </a:xfrm>
          <a:prstGeom prst="rect">
            <a:avLst/>
          </a:prstGeom>
          <a:noFill/>
          <a:ln>
            <a:noFill/>
          </a:ln>
        </p:spPr>
        <p:txBody>
          <a:bodyPr spcFirstLastPara="1" wrap="square" lIns="68575" tIns="34275" rIns="68575" bIns="34275" anchor="t" anchorCtr="0">
            <a:normAutofit/>
          </a:bodyPr>
          <a:lstStyle/>
          <a:p>
            <a:pPr marL="0" lvl="0" indent="0" algn="r" rtl="0">
              <a:lnSpc>
                <a:spcPct val="90000"/>
              </a:lnSpc>
              <a:spcBef>
                <a:spcPts val="0"/>
              </a:spcBef>
              <a:spcAft>
                <a:spcPts val="0"/>
              </a:spcAft>
              <a:buSzPts val="1500"/>
              <a:buNone/>
            </a:pPr>
            <a:r>
              <a:rPr lang="en"/>
              <a:t>Team members: Grant Brickner, Michael Burgos, </a:t>
            </a:r>
            <a:endParaRPr/>
          </a:p>
          <a:p>
            <a:pPr marL="0" lvl="0" indent="0" algn="r" rtl="0">
              <a:lnSpc>
                <a:spcPct val="90000"/>
              </a:lnSpc>
              <a:spcBef>
                <a:spcPts val="0"/>
              </a:spcBef>
              <a:spcAft>
                <a:spcPts val="0"/>
              </a:spcAft>
              <a:buSzPts val="1500"/>
              <a:buNone/>
            </a:pPr>
            <a:r>
              <a:rPr lang="en"/>
              <a:t>Jett Langhorn, Uesli Keta, Maria Ortiz</a:t>
            </a:r>
            <a:endParaRPr/>
          </a:p>
        </p:txBody>
      </p:sp>
      <p:sp>
        <p:nvSpPr>
          <p:cNvPr id="187" name="Google Shape;187;p37"/>
          <p:cNvSpPr txBox="1">
            <a:spLocks noGrp="1"/>
          </p:cNvSpPr>
          <p:nvPr>
            <p:ph type="body" idx="2"/>
          </p:nvPr>
        </p:nvSpPr>
        <p:spPr>
          <a:xfrm>
            <a:off x="3506932" y="4267564"/>
            <a:ext cx="5141031" cy="316880"/>
          </a:xfrm>
          <a:prstGeom prst="rect">
            <a:avLst/>
          </a:prstGeom>
          <a:noFill/>
          <a:ln>
            <a:noFill/>
          </a:ln>
        </p:spPr>
        <p:txBody>
          <a:bodyPr spcFirstLastPara="1" wrap="square" lIns="68575" tIns="34275" rIns="68575" bIns="34275" anchor="t" anchorCtr="0">
            <a:normAutofit/>
          </a:bodyPr>
          <a:lstStyle/>
          <a:p>
            <a:pPr marL="0" lvl="0" indent="0" algn="r" rtl="0">
              <a:lnSpc>
                <a:spcPct val="90000"/>
              </a:lnSpc>
              <a:spcBef>
                <a:spcPts val="0"/>
              </a:spcBef>
              <a:spcAft>
                <a:spcPts val="0"/>
              </a:spcAft>
              <a:buSzPts val="1400"/>
              <a:buNone/>
            </a:pPr>
            <a:r>
              <a:rPr lang="en"/>
              <a:t>Project Advisors: Prof. Rabinovitch, Prof. Parziale</a:t>
            </a:r>
            <a:endParaRPr/>
          </a:p>
        </p:txBody>
      </p:sp>
      <p:sp>
        <p:nvSpPr>
          <p:cNvPr id="188" name="Google Shape;188;p37"/>
          <p:cNvSpPr txBox="1">
            <a:spLocks noGrp="1"/>
          </p:cNvSpPr>
          <p:nvPr>
            <p:ph type="dt" idx="10"/>
          </p:nvPr>
        </p:nvSpPr>
        <p:spPr>
          <a:xfrm>
            <a:off x="7747075" y="4756525"/>
            <a:ext cx="1075500" cy="192300"/>
          </a:xfrm>
          <a:prstGeom prst="rect">
            <a:avLst/>
          </a:prstGeom>
          <a:solidFill>
            <a:schemeClr val="accent1"/>
          </a:solidFill>
          <a:ln>
            <a:noFill/>
          </a:ln>
        </p:spPr>
        <p:txBody>
          <a:bodyPr spcFirstLastPara="1" wrap="square" lIns="68575" tIns="34275" rIns="68575" bIns="34275" anchor="t" anchorCtr="0">
            <a:spAutoFit/>
          </a:bodyPr>
          <a:lstStyle/>
          <a:p>
            <a:pPr marL="0" lvl="0" indent="0" algn="r" rtl="0">
              <a:spcBef>
                <a:spcPts val="0"/>
              </a:spcBef>
              <a:spcAft>
                <a:spcPts val="0"/>
              </a:spcAft>
              <a:buNone/>
            </a:pPr>
            <a:r>
              <a:rPr lang="en"/>
              <a:t>Date 11/09/2022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6"/>
          <p:cNvSpPr txBox="1">
            <a:spLocks noGrp="1"/>
          </p:cNvSpPr>
          <p:nvPr>
            <p:ph type="title"/>
          </p:nvPr>
        </p:nvSpPr>
        <p:spPr>
          <a:xfrm>
            <a:off x="484769" y="273845"/>
            <a:ext cx="8031900" cy="5511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Electro-Pneumatic Prototype Demonstration</a:t>
            </a:r>
            <a:endParaRPr/>
          </a:p>
        </p:txBody>
      </p:sp>
      <p:pic>
        <p:nvPicPr>
          <p:cNvPr id="265" name="Google Shape;265;p46" title="Solenoid.mov">
            <a:hlinkClick r:id="rId3"/>
          </p:cNvPr>
          <p:cNvPicPr preferRelativeResize="0"/>
          <p:nvPr/>
        </p:nvPicPr>
        <p:blipFill>
          <a:blip r:embed="rId4">
            <a:alphaModFix/>
          </a:blip>
          <a:stretch>
            <a:fillRect/>
          </a:stretch>
        </p:blipFill>
        <p:spPr>
          <a:xfrm>
            <a:off x="1949400" y="857250"/>
            <a:ext cx="39858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10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7"/>
          <p:cNvSpPr txBox="1">
            <a:spLocks noGrp="1"/>
          </p:cNvSpPr>
          <p:nvPr>
            <p:ph type="title"/>
          </p:nvPr>
        </p:nvSpPr>
        <p:spPr>
          <a:xfrm>
            <a:off x="484769" y="273845"/>
            <a:ext cx="8031900" cy="5511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Electro-Mechanical Prototype Schematic</a:t>
            </a:r>
            <a:endParaRPr/>
          </a:p>
        </p:txBody>
      </p:sp>
      <p:pic>
        <p:nvPicPr>
          <p:cNvPr id="271" name="Google Shape;271;p47"/>
          <p:cNvPicPr preferRelativeResize="0"/>
          <p:nvPr/>
        </p:nvPicPr>
        <p:blipFill>
          <a:blip r:embed="rId3">
            <a:alphaModFix/>
          </a:blip>
          <a:stretch>
            <a:fillRect/>
          </a:stretch>
        </p:blipFill>
        <p:spPr>
          <a:xfrm>
            <a:off x="4363375" y="902370"/>
            <a:ext cx="4598124" cy="3065416"/>
          </a:xfrm>
          <a:prstGeom prst="rect">
            <a:avLst/>
          </a:prstGeom>
          <a:noFill/>
          <a:ln>
            <a:noFill/>
          </a:ln>
        </p:spPr>
      </p:pic>
      <p:sp>
        <p:nvSpPr>
          <p:cNvPr id="272" name="Google Shape;272;p47"/>
          <p:cNvSpPr txBox="1">
            <a:spLocks noGrp="1"/>
          </p:cNvSpPr>
          <p:nvPr>
            <p:ph type="body" idx="2"/>
          </p:nvPr>
        </p:nvSpPr>
        <p:spPr>
          <a:xfrm>
            <a:off x="484775" y="902375"/>
            <a:ext cx="3878700" cy="3659100"/>
          </a:xfrm>
          <a:prstGeom prst="rect">
            <a:avLst/>
          </a:prstGeom>
          <a:noFill/>
          <a:ln>
            <a:noFill/>
          </a:ln>
        </p:spPr>
        <p:txBody>
          <a:bodyPr spcFirstLastPara="1" wrap="square" lIns="68575" tIns="34275" rIns="68575" bIns="34275" anchor="t" anchorCtr="0">
            <a:normAutofit/>
          </a:bodyPr>
          <a:lstStyle/>
          <a:p>
            <a:pPr marL="457200" lvl="0" indent="-330200" algn="l" rtl="0">
              <a:lnSpc>
                <a:spcPct val="100000"/>
              </a:lnSpc>
              <a:spcBef>
                <a:spcPts val="0"/>
              </a:spcBef>
              <a:spcAft>
                <a:spcPts val="0"/>
              </a:spcAft>
              <a:buClr>
                <a:srgbClr val="000000"/>
              </a:buClr>
              <a:buSzPts val="1600"/>
              <a:buChar char="▪"/>
            </a:pPr>
            <a:r>
              <a:rPr lang="en" sz="1600">
                <a:solidFill>
                  <a:srgbClr val="000000"/>
                </a:solidFill>
              </a:rPr>
              <a:t>Notable components:</a:t>
            </a:r>
            <a:endParaRPr sz="1600">
              <a:solidFill>
                <a:srgbClr val="000000"/>
              </a:solidFill>
            </a:endParaRPr>
          </a:p>
          <a:p>
            <a:pPr marL="914400" lvl="1" indent="-330200" algn="l" rtl="0">
              <a:lnSpc>
                <a:spcPct val="100000"/>
              </a:lnSpc>
              <a:spcBef>
                <a:spcPts val="0"/>
              </a:spcBef>
              <a:spcAft>
                <a:spcPts val="0"/>
              </a:spcAft>
              <a:buClr>
                <a:srgbClr val="000000"/>
              </a:buClr>
              <a:buSzPts val="1600"/>
              <a:buChar char="-"/>
            </a:pPr>
            <a:r>
              <a:rPr lang="en" sz="1600">
                <a:solidFill>
                  <a:srgbClr val="000000"/>
                </a:solidFill>
              </a:rPr>
              <a:t>Arduino Uno</a:t>
            </a:r>
            <a:endParaRPr sz="1600">
              <a:solidFill>
                <a:srgbClr val="000000"/>
              </a:solidFill>
            </a:endParaRPr>
          </a:p>
          <a:p>
            <a:pPr marL="914400" lvl="1" indent="-330200" algn="l" rtl="0">
              <a:lnSpc>
                <a:spcPct val="100000"/>
              </a:lnSpc>
              <a:spcBef>
                <a:spcPts val="0"/>
              </a:spcBef>
              <a:spcAft>
                <a:spcPts val="0"/>
              </a:spcAft>
              <a:buClr>
                <a:srgbClr val="000000"/>
              </a:buClr>
              <a:buSzPts val="1600"/>
              <a:buChar char="-"/>
            </a:pPr>
            <a:r>
              <a:rPr lang="en" sz="1600">
                <a:solidFill>
                  <a:srgbClr val="000000"/>
                </a:solidFill>
              </a:rPr>
              <a:t>L298 H-Bridge Module</a:t>
            </a:r>
            <a:endParaRPr sz="1600">
              <a:solidFill>
                <a:srgbClr val="000000"/>
              </a:solidFill>
            </a:endParaRPr>
          </a:p>
          <a:p>
            <a:pPr marL="914400" lvl="1" indent="-330200" algn="l" rtl="0">
              <a:lnSpc>
                <a:spcPct val="100000"/>
              </a:lnSpc>
              <a:spcBef>
                <a:spcPts val="0"/>
              </a:spcBef>
              <a:spcAft>
                <a:spcPts val="0"/>
              </a:spcAft>
              <a:buClr>
                <a:srgbClr val="000000"/>
              </a:buClr>
              <a:buSzPts val="1600"/>
              <a:buChar char="-"/>
            </a:pPr>
            <a:r>
              <a:rPr lang="en" sz="1600">
                <a:solidFill>
                  <a:srgbClr val="000000"/>
                </a:solidFill>
              </a:rPr>
              <a:t>BNO055 IMU Sensor</a:t>
            </a:r>
            <a:endParaRPr sz="1600">
              <a:solidFill>
                <a:srgbClr val="000000"/>
              </a:solidFill>
            </a:endParaRPr>
          </a:p>
          <a:p>
            <a:pPr marL="914400" lvl="1" indent="-330200" algn="l" rtl="0">
              <a:lnSpc>
                <a:spcPct val="100000"/>
              </a:lnSpc>
              <a:spcBef>
                <a:spcPts val="0"/>
              </a:spcBef>
              <a:spcAft>
                <a:spcPts val="0"/>
              </a:spcAft>
              <a:buClr>
                <a:srgbClr val="000000"/>
              </a:buClr>
              <a:buSzPts val="1600"/>
              <a:buChar char="-"/>
            </a:pPr>
            <a:r>
              <a:rPr lang="en" sz="1600">
                <a:solidFill>
                  <a:srgbClr val="000000"/>
                </a:solidFill>
              </a:rPr>
              <a:t>Linear Actuator</a:t>
            </a:r>
            <a:endParaRPr sz="1600">
              <a:solidFill>
                <a:srgbClr val="000000"/>
              </a:solidFill>
            </a:endParaRPr>
          </a:p>
          <a:p>
            <a:pPr marL="457200" lvl="0" indent="-330200" algn="l" rtl="0">
              <a:lnSpc>
                <a:spcPct val="100000"/>
              </a:lnSpc>
              <a:spcBef>
                <a:spcPts val="1000"/>
              </a:spcBef>
              <a:spcAft>
                <a:spcPts val="0"/>
              </a:spcAft>
              <a:buClr>
                <a:srgbClr val="000000"/>
              </a:buClr>
              <a:buSzPts val="1600"/>
              <a:buChar char="▪"/>
            </a:pPr>
            <a:r>
              <a:rPr lang="en" sz="1600">
                <a:solidFill>
                  <a:srgbClr val="000000"/>
                </a:solidFill>
              </a:rPr>
              <a:t>System runs on 12V DC (VCC)</a:t>
            </a:r>
            <a:endParaRPr sz="1600">
              <a:solidFill>
                <a:srgbClr val="000000"/>
              </a:solidFill>
            </a:endParaRPr>
          </a:p>
          <a:p>
            <a:pPr marL="457200" lvl="0" indent="-330200" algn="l" rtl="0">
              <a:lnSpc>
                <a:spcPct val="100000"/>
              </a:lnSpc>
              <a:spcBef>
                <a:spcPts val="1000"/>
              </a:spcBef>
              <a:spcAft>
                <a:spcPts val="0"/>
              </a:spcAft>
              <a:buClr>
                <a:srgbClr val="000000"/>
              </a:buClr>
              <a:buSzPts val="1600"/>
              <a:buChar char="▪"/>
            </a:pPr>
            <a:r>
              <a:rPr lang="en" sz="1600">
                <a:solidFill>
                  <a:srgbClr val="000000"/>
                </a:solidFill>
              </a:rPr>
              <a:t>Arduino communicates to the computer via serial port</a:t>
            </a:r>
            <a:endParaRPr sz="1600">
              <a:solidFill>
                <a:srgbClr val="000000"/>
              </a:solidFill>
            </a:endParaRPr>
          </a:p>
          <a:p>
            <a:pPr marL="457200" lvl="0" indent="-330200" algn="l" rtl="0">
              <a:lnSpc>
                <a:spcPct val="100000"/>
              </a:lnSpc>
              <a:spcBef>
                <a:spcPts val="1000"/>
              </a:spcBef>
              <a:spcAft>
                <a:spcPts val="0"/>
              </a:spcAft>
              <a:buClr>
                <a:srgbClr val="000000"/>
              </a:buClr>
              <a:buSzPts val="1600"/>
              <a:buChar char="▪"/>
            </a:pPr>
            <a:r>
              <a:rPr lang="en" sz="1600">
                <a:solidFill>
                  <a:srgbClr val="000000"/>
                </a:solidFill>
              </a:rPr>
              <a:t>Computer gives end positions and arduino does all back end math/management</a:t>
            </a:r>
            <a:endParaRPr sz="16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8"/>
          <p:cNvSpPr txBox="1">
            <a:spLocks noGrp="1"/>
          </p:cNvSpPr>
          <p:nvPr>
            <p:ph type="title"/>
          </p:nvPr>
        </p:nvSpPr>
        <p:spPr>
          <a:xfrm>
            <a:off x="484769" y="273845"/>
            <a:ext cx="8031900" cy="5511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Electro-Mechanical Prototype Demonstration</a:t>
            </a:r>
            <a:endParaRPr/>
          </a:p>
        </p:txBody>
      </p:sp>
      <p:pic>
        <p:nvPicPr>
          <p:cNvPr id="278" name="Google Shape;278;p48" title="20221212_214118.mp4">
            <a:hlinkClick r:id="rId3"/>
          </p:cNvPr>
          <p:cNvPicPr preferRelativeResize="0"/>
          <p:nvPr/>
        </p:nvPicPr>
        <p:blipFill>
          <a:blip r:embed="rId4">
            <a:alphaModFix/>
          </a:blip>
          <a:stretch>
            <a:fillRect/>
          </a:stretch>
        </p:blipFill>
        <p:spPr>
          <a:xfrm>
            <a:off x="1946100" y="764801"/>
            <a:ext cx="5251800" cy="3938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10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9"/>
          <p:cNvSpPr txBox="1">
            <a:spLocks noGrp="1"/>
          </p:cNvSpPr>
          <p:nvPr>
            <p:ph type="title"/>
          </p:nvPr>
        </p:nvSpPr>
        <p:spPr>
          <a:xfrm>
            <a:off x="484769" y="273845"/>
            <a:ext cx="8031900" cy="5511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Electro-Mechanical Prototype Results</a:t>
            </a:r>
            <a:endParaRPr/>
          </a:p>
        </p:txBody>
      </p:sp>
      <p:sp>
        <p:nvSpPr>
          <p:cNvPr id="284" name="Google Shape;284;p49"/>
          <p:cNvSpPr txBox="1">
            <a:spLocks noGrp="1"/>
          </p:cNvSpPr>
          <p:nvPr>
            <p:ph type="body" idx="2"/>
          </p:nvPr>
        </p:nvSpPr>
        <p:spPr>
          <a:xfrm>
            <a:off x="484775" y="902375"/>
            <a:ext cx="3948000" cy="3659100"/>
          </a:xfrm>
          <a:prstGeom prst="rect">
            <a:avLst/>
          </a:prstGeom>
          <a:noFill/>
          <a:ln>
            <a:noFill/>
          </a:ln>
        </p:spPr>
        <p:txBody>
          <a:bodyPr spcFirstLastPara="1" wrap="square" lIns="68575" tIns="34275" rIns="68575" bIns="34275" anchor="t" anchorCtr="0">
            <a:normAutofit/>
          </a:bodyPr>
          <a:lstStyle/>
          <a:p>
            <a:pPr marL="457200" lvl="0" indent="-330200" algn="l" rtl="0">
              <a:lnSpc>
                <a:spcPct val="100000"/>
              </a:lnSpc>
              <a:spcBef>
                <a:spcPts val="0"/>
              </a:spcBef>
              <a:spcAft>
                <a:spcPts val="0"/>
              </a:spcAft>
              <a:buClr>
                <a:srgbClr val="000000"/>
              </a:buClr>
              <a:buSzPts val="1600"/>
              <a:buChar char="▪"/>
            </a:pPr>
            <a:r>
              <a:rPr lang="en" sz="1600">
                <a:solidFill>
                  <a:srgbClr val="000000"/>
                </a:solidFill>
              </a:rPr>
              <a:t>Input Sequence:</a:t>
            </a:r>
            <a:endParaRPr sz="1600">
              <a:solidFill>
                <a:srgbClr val="000000"/>
              </a:solidFill>
            </a:endParaRPr>
          </a:p>
          <a:p>
            <a:pPr marL="914400" lvl="1" indent="-330200" algn="l" rtl="0">
              <a:lnSpc>
                <a:spcPct val="100000"/>
              </a:lnSpc>
              <a:spcBef>
                <a:spcPts val="0"/>
              </a:spcBef>
              <a:spcAft>
                <a:spcPts val="0"/>
              </a:spcAft>
              <a:buClr>
                <a:srgbClr val="000000"/>
              </a:buClr>
              <a:buSzPts val="1600"/>
              <a:buChar char="-"/>
            </a:pPr>
            <a:r>
              <a:rPr lang="en" sz="1600">
                <a:solidFill>
                  <a:srgbClr val="000000"/>
                </a:solidFill>
              </a:rPr>
              <a:t>1000</a:t>
            </a:r>
            <a:endParaRPr sz="1600">
              <a:solidFill>
                <a:srgbClr val="000000"/>
              </a:solidFill>
            </a:endParaRPr>
          </a:p>
          <a:p>
            <a:pPr marL="914400" lvl="1" indent="-330200" algn="l" rtl="0">
              <a:lnSpc>
                <a:spcPct val="100000"/>
              </a:lnSpc>
              <a:spcBef>
                <a:spcPts val="0"/>
              </a:spcBef>
              <a:spcAft>
                <a:spcPts val="0"/>
              </a:spcAft>
              <a:buClr>
                <a:srgbClr val="000000"/>
              </a:buClr>
              <a:buSzPts val="1600"/>
              <a:buChar char="-"/>
            </a:pPr>
            <a:r>
              <a:rPr lang="en" sz="1600">
                <a:solidFill>
                  <a:srgbClr val="000000"/>
                </a:solidFill>
              </a:rPr>
              <a:t>3000</a:t>
            </a:r>
            <a:endParaRPr sz="1600">
              <a:solidFill>
                <a:srgbClr val="000000"/>
              </a:solidFill>
            </a:endParaRPr>
          </a:p>
          <a:p>
            <a:pPr marL="914400" lvl="1" indent="-330200" algn="l" rtl="0">
              <a:lnSpc>
                <a:spcPct val="100000"/>
              </a:lnSpc>
              <a:spcBef>
                <a:spcPts val="0"/>
              </a:spcBef>
              <a:spcAft>
                <a:spcPts val="0"/>
              </a:spcAft>
              <a:buClr>
                <a:srgbClr val="000000"/>
              </a:buClr>
              <a:buSzPts val="1600"/>
              <a:buChar char="-"/>
            </a:pPr>
            <a:r>
              <a:rPr lang="en" sz="1600">
                <a:solidFill>
                  <a:srgbClr val="000000"/>
                </a:solidFill>
              </a:rPr>
              <a:t>1000</a:t>
            </a:r>
            <a:endParaRPr sz="1600">
              <a:solidFill>
                <a:srgbClr val="000000"/>
              </a:solidFill>
            </a:endParaRPr>
          </a:p>
          <a:p>
            <a:pPr marL="457200" lvl="0" indent="-330200" algn="l" rtl="0">
              <a:lnSpc>
                <a:spcPct val="100000"/>
              </a:lnSpc>
              <a:spcBef>
                <a:spcPts val="1000"/>
              </a:spcBef>
              <a:spcAft>
                <a:spcPts val="0"/>
              </a:spcAft>
              <a:buClr>
                <a:srgbClr val="000000"/>
              </a:buClr>
              <a:buSzPts val="1600"/>
              <a:buChar char="▪"/>
            </a:pPr>
            <a:r>
              <a:rPr lang="en" sz="1600">
                <a:solidFill>
                  <a:srgbClr val="000000"/>
                </a:solidFill>
              </a:rPr>
              <a:t>Output heights do not match input heights</a:t>
            </a:r>
            <a:endParaRPr sz="1600">
              <a:solidFill>
                <a:srgbClr val="000000"/>
              </a:solidFill>
            </a:endParaRPr>
          </a:p>
          <a:p>
            <a:pPr marL="457200" lvl="0" indent="-330200" algn="l" rtl="0">
              <a:lnSpc>
                <a:spcPct val="100000"/>
              </a:lnSpc>
              <a:spcBef>
                <a:spcPts val="1000"/>
              </a:spcBef>
              <a:spcAft>
                <a:spcPts val="0"/>
              </a:spcAft>
              <a:buClr>
                <a:srgbClr val="000000"/>
              </a:buClr>
              <a:buSzPts val="1600"/>
              <a:buChar char="▪"/>
            </a:pPr>
            <a:r>
              <a:rPr lang="en" sz="1600">
                <a:solidFill>
                  <a:srgbClr val="000000"/>
                </a:solidFill>
              </a:rPr>
              <a:t>Final output was measured to be 1.859in, or a height of 963</a:t>
            </a:r>
            <a:endParaRPr sz="1600">
              <a:solidFill>
                <a:srgbClr val="000000"/>
              </a:solidFill>
            </a:endParaRPr>
          </a:p>
          <a:p>
            <a:pPr marL="914400" lvl="1" indent="-330200" algn="l" rtl="0">
              <a:lnSpc>
                <a:spcPct val="100000"/>
              </a:lnSpc>
              <a:spcBef>
                <a:spcPts val="0"/>
              </a:spcBef>
              <a:spcAft>
                <a:spcPts val="0"/>
              </a:spcAft>
              <a:buClr>
                <a:srgbClr val="000000"/>
              </a:buClr>
              <a:buSzPts val="1600"/>
              <a:buChar char="-"/>
            </a:pPr>
            <a:r>
              <a:rPr lang="en" sz="1600">
                <a:solidFill>
                  <a:srgbClr val="000000"/>
                </a:solidFill>
              </a:rPr>
              <a:t>Error of 0.007in or 0.72%</a:t>
            </a:r>
            <a:endParaRPr sz="1600">
              <a:solidFill>
                <a:srgbClr val="000000"/>
              </a:solidFill>
            </a:endParaRPr>
          </a:p>
          <a:p>
            <a:pPr marL="457200" lvl="0" indent="-330200" algn="l" rtl="0">
              <a:lnSpc>
                <a:spcPct val="100000"/>
              </a:lnSpc>
              <a:spcBef>
                <a:spcPts val="1000"/>
              </a:spcBef>
              <a:spcAft>
                <a:spcPts val="0"/>
              </a:spcAft>
              <a:buClr>
                <a:srgbClr val="000000"/>
              </a:buClr>
              <a:buSzPts val="1600"/>
              <a:buChar char="▪"/>
            </a:pPr>
            <a:r>
              <a:rPr lang="en" sz="1600">
                <a:solidFill>
                  <a:srgbClr val="000000"/>
                </a:solidFill>
              </a:rPr>
              <a:t>Acceptable error margins</a:t>
            </a:r>
            <a:endParaRPr sz="1600">
              <a:solidFill>
                <a:srgbClr val="000000"/>
              </a:solidFill>
            </a:endParaRPr>
          </a:p>
          <a:p>
            <a:pPr marL="0" lvl="0" indent="0" algn="l" rtl="0">
              <a:lnSpc>
                <a:spcPct val="100000"/>
              </a:lnSpc>
              <a:spcBef>
                <a:spcPts val="1000"/>
              </a:spcBef>
              <a:spcAft>
                <a:spcPts val="0"/>
              </a:spcAft>
              <a:buNone/>
            </a:pPr>
            <a:endParaRPr sz="1600">
              <a:solidFill>
                <a:srgbClr val="000000"/>
              </a:solidFill>
            </a:endParaRPr>
          </a:p>
          <a:p>
            <a:pPr marL="0" lvl="0" indent="0" algn="l" rtl="0">
              <a:lnSpc>
                <a:spcPct val="100000"/>
              </a:lnSpc>
              <a:spcBef>
                <a:spcPts val="1000"/>
              </a:spcBef>
              <a:spcAft>
                <a:spcPts val="0"/>
              </a:spcAft>
              <a:buNone/>
            </a:pPr>
            <a:endParaRPr sz="1100">
              <a:solidFill>
                <a:srgbClr val="000000"/>
              </a:solidFill>
            </a:endParaRPr>
          </a:p>
        </p:txBody>
      </p:sp>
      <p:pic>
        <p:nvPicPr>
          <p:cNvPr id="285" name="Google Shape;285;p49"/>
          <p:cNvPicPr preferRelativeResize="0"/>
          <p:nvPr/>
        </p:nvPicPr>
        <p:blipFill rotWithShape="1">
          <a:blip r:embed="rId3">
            <a:alphaModFix/>
          </a:blip>
          <a:srcRect r="54389" b="48922"/>
          <a:stretch/>
        </p:blipFill>
        <p:spPr>
          <a:xfrm>
            <a:off x="5193600" y="824950"/>
            <a:ext cx="2927700" cy="2010724"/>
          </a:xfrm>
          <a:prstGeom prst="rect">
            <a:avLst/>
          </a:prstGeom>
          <a:noFill/>
          <a:ln>
            <a:noFill/>
          </a:ln>
        </p:spPr>
      </p:pic>
      <p:pic>
        <p:nvPicPr>
          <p:cNvPr id="286" name="Google Shape;286;p49"/>
          <p:cNvPicPr preferRelativeResize="0"/>
          <p:nvPr/>
        </p:nvPicPr>
        <p:blipFill rotWithShape="1">
          <a:blip r:embed="rId4">
            <a:alphaModFix/>
          </a:blip>
          <a:srcRect l="8861" t="9003" r="10797" b="17912"/>
          <a:stretch/>
        </p:blipFill>
        <p:spPr>
          <a:xfrm>
            <a:off x="4432638" y="3007900"/>
            <a:ext cx="2145623" cy="1463823"/>
          </a:xfrm>
          <a:prstGeom prst="rect">
            <a:avLst/>
          </a:prstGeom>
          <a:noFill/>
          <a:ln>
            <a:noFill/>
          </a:ln>
        </p:spPr>
      </p:pic>
      <p:pic>
        <p:nvPicPr>
          <p:cNvPr id="287" name="Google Shape;287;p49"/>
          <p:cNvPicPr preferRelativeResize="0"/>
          <p:nvPr/>
        </p:nvPicPr>
        <p:blipFill rotWithShape="1">
          <a:blip r:embed="rId5">
            <a:alphaModFix/>
          </a:blip>
          <a:srcRect l="17879" t="37741" r="12632"/>
          <a:stretch/>
        </p:blipFill>
        <p:spPr>
          <a:xfrm rot="-5400000">
            <a:off x="7036275" y="2619052"/>
            <a:ext cx="1463823" cy="2241523"/>
          </a:xfrm>
          <a:prstGeom prst="rect">
            <a:avLst/>
          </a:prstGeom>
          <a:noFill/>
          <a:ln>
            <a:noFill/>
          </a:ln>
        </p:spPr>
      </p:pic>
      <p:sp>
        <p:nvSpPr>
          <p:cNvPr id="288" name="Google Shape;288;p49"/>
          <p:cNvSpPr txBox="1"/>
          <p:nvPr/>
        </p:nvSpPr>
        <p:spPr>
          <a:xfrm>
            <a:off x="4432650" y="4501825"/>
            <a:ext cx="4380600" cy="354000"/>
          </a:xfrm>
          <a:prstGeom prst="rect">
            <a:avLst/>
          </a:prstGeom>
          <a:noFill/>
          <a:ln>
            <a:noFill/>
          </a:ln>
        </p:spPr>
        <p:txBody>
          <a:bodyPr spcFirstLastPara="1" wrap="square" lIns="91425" tIns="91425" rIns="91425" bIns="91425" anchor="t" anchorCtr="0">
            <a:spAutoFit/>
          </a:bodyPr>
          <a:lstStyle/>
          <a:p>
            <a:pPr marL="0" lvl="0" indent="0" algn="ctr" rtl="0">
              <a:spcBef>
                <a:spcPts val="1000"/>
              </a:spcBef>
              <a:spcAft>
                <a:spcPts val="0"/>
              </a:spcAft>
              <a:buNone/>
            </a:pPr>
            <a:r>
              <a:rPr lang="en" sz="1100">
                <a:latin typeface="IBM Plex Sans"/>
                <a:ea typeface="IBM Plex Sans"/>
                <a:cs typeface="IBM Plex Sans"/>
                <a:sym typeface="IBM Plex Sans"/>
              </a:rPr>
              <a:t>**Measurement technique shown is not the technique used</a:t>
            </a:r>
            <a:endParaRPr>
              <a:latin typeface="IBM Plex Sans"/>
              <a:ea typeface="IBM Plex Sans"/>
              <a:cs typeface="IBM Plex Sans"/>
              <a:sym typeface="IBM Plex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0"/>
          <p:cNvSpPr txBox="1">
            <a:spLocks noGrp="1"/>
          </p:cNvSpPr>
          <p:nvPr>
            <p:ph type="title"/>
          </p:nvPr>
        </p:nvSpPr>
        <p:spPr>
          <a:xfrm>
            <a:off x="484769" y="273845"/>
            <a:ext cx="8031900" cy="5511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Electro-Mechanical Prototype Results</a:t>
            </a:r>
            <a:endParaRPr/>
          </a:p>
        </p:txBody>
      </p:sp>
      <p:sp>
        <p:nvSpPr>
          <p:cNvPr id="294" name="Google Shape;294;p50"/>
          <p:cNvSpPr txBox="1">
            <a:spLocks noGrp="1"/>
          </p:cNvSpPr>
          <p:nvPr>
            <p:ph type="body" idx="2"/>
          </p:nvPr>
        </p:nvSpPr>
        <p:spPr>
          <a:xfrm>
            <a:off x="484775" y="902375"/>
            <a:ext cx="4448100" cy="3659100"/>
          </a:xfrm>
          <a:prstGeom prst="rect">
            <a:avLst/>
          </a:prstGeom>
          <a:noFill/>
          <a:ln>
            <a:noFill/>
          </a:ln>
        </p:spPr>
        <p:txBody>
          <a:bodyPr spcFirstLastPara="1" wrap="square" lIns="68575" tIns="34275" rIns="68575" bIns="34275" anchor="t" anchorCtr="0">
            <a:normAutofit/>
          </a:bodyPr>
          <a:lstStyle/>
          <a:p>
            <a:pPr marL="457200" lvl="0" indent="-330200" algn="l" rtl="0">
              <a:lnSpc>
                <a:spcPct val="100000"/>
              </a:lnSpc>
              <a:spcBef>
                <a:spcPts val="1000"/>
              </a:spcBef>
              <a:spcAft>
                <a:spcPts val="0"/>
              </a:spcAft>
              <a:buClr>
                <a:srgbClr val="000000"/>
              </a:buClr>
              <a:buSzPts val="1600"/>
              <a:buChar char="▪"/>
            </a:pPr>
            <a:r>
              <a:rPr lang="en" sz="1600">
                <a:solidFill>
                  <a:srgbClr val="000000"/>
                </a:solidFill>
              </a:rPr>
              <a:t>Listed are different orientations of the IMU Sensor</a:t>
            </a:r>
            <a:endParaRPr sz="1600">
              <a:solidFill>
                <a:srgbClr val="000000"/>
              </a:solidFill>
            </a:endParaRPr>
          </a:p>
          <a:p>
            <a:pPr marL="457200" lvl="0" indent="-330200" algn="l" rtl="0">
              <a:lnSpc>
                <a:spcPct val="100000"/>
              </a:lnSpc>
              <a:spcBef>
                <a:spcPts val="1000"/>
              </a:spcBef>
              <a:spcAft>
                <a:spcPts val="0"/>
              </a:spcAft>
              <a:buClr>
                <a:srgbClr val="000000"/>
              </a:buClr>
              <a:buSzPts val="1600"/>
              <a:buChar char="▪"/>
            </a:pPr>
            <a:r>
              <a:rPr lang="en" sz="1600">
                <a:solidFill>
                  <a:srgbClr val="000000"/>
                </a:solidFill>
              </a:rPr>
              <a:t>Y and Z values measure pitch and roll</a:t>
            </a:r>
            <a:endParaRPr sz="1600">
              <a:solidFill>
                <a:srgbClr val="000000"/>
              </a:solidFill>
            </a:endParaRPr>
          </a:p>
          <a:p>
            <a:pPr marL="457200" lvl="0" indent="-330200" algn="l" rtl="0">
              <a:lnSpc>
                <a:spcPct val="100000"/>
              </a:lnSpc>
              <a:spcBef>
                <a:spcPts val="1000"/>
              </a:spcBef>
              <a:spcAft>
                <a:spcPts val="0"/>
              </a:spcAft>
              <a:buClr>
                <a:srgbClr val="000000"/>
              </a:buClr>
              <a:buSzPts val="1600"/>
              <a:buChar char="▪"/>
            </a:pPr>
            <a:r>
              <a:rPr lang="en" sz="1600">
                <a:solidFill>
                  <a:srgbClr val="000000"/>
                </a:solidFill>
              </a:rPr>
              <a:t>Highlighted sections represent identical real world orientations</a:t>
            </a:r>
            <a:endParaRPr sz="1600">
              <a:solidFill>
                <a:srgbClr val="000000"/>
              </a:solidFill>
            </a:endParaRPr>
          </a:p>
          <a:p>
            <a:pPr marL="457200" lvl="0" indent="-330200" algn="l" rtl="0">
              <a:lnSpc>
                <a:spcPct val="100000"/>
              </a:lnSpc>
              <a:spcBef>
                <a:spcPts val="1000"/>
              </a:spcBef>
              <a:spcAft>
                <a:spcPts val="0"/>
              </a:spcAft>
              <a:buClr>
                <a:srgbClr val="000000"/>
              </a:buClr>
              <a:buSzPts val="1600"/>
              <a:buChar char="▪"/>
            </a:pPr>
            <a:r>
              <a:rPr lang="en" sz="1600">
                <a:solidFill>
                  <a:srgbClr val="000000"/>
                </a:solidFill>
              </a:rPr>
              <a:t>Y values experience errors of up to 2.250°</a:t>
            </a:r>
            <a:endParaRPr sz="1600">
              <a:solidFill>
                <a:srgbClr val="000000"/>
              </a:solidFill>
            </a:endParaRPr>
          </a:p>
          <a:p>
            <a:pPr marL="457200" lvl="0" indent="-330200" algn="l" rtl="0">
              <a:lnSpc>
                <a:spcPct val="100000"/>
              </a:lnSpc>
              <a:spcBef>
                <a:spcPts val="1000"/>
              </a:spcBef>
              <a:spcAft>
                <a:spcPts val="0"/>
              </a:spcAft>
              <a:buClr>
                <a:srgbClr val="000000"/>
              </a:buClr>
              <a:buSzPts val="1600"/>
              <a:buChar char="▪"/>
            </a:pPr>
            <a:r>
              <a:rPr lang="en" sz="1600">
                <a:solidFill>
                  <a:srgbClr val="000000"/>
                </a:solidFill>
              </a:rPr>
              <a:t>Z values experience errors of up to 3.625°</a:t>
            </a:r>
            <a:endParaRPr sz="1600">
              <a:solidFill>
                <a:srgbClr val="000000"/>
              </a:solidFill>
            </a:endParaRPr>
          </a:p>
          <a:p>
            <a:pPr marL="457200" lvl="0" indent="-330200" algn="l" rtl="0">
              <a:lnSpc>
                <a:spcPct val="100000"/>
              </a:lnSpc>
              <a:spcBef>
                <a:spcPts val="1000"/>
              </a:spcBef>
              <a:spcAft>
                <a:spcPts val="0"/>
              </a:spcAft>
              <a:buClr>
                <a:srgbClr val="000000"/>
              </a:buClr>
              <a:buSzPts val="1600"/>
              <a:buChar char="▪"/>
            </a:pPr>
            <a:r>
              <a:rPr lang="en" sz="1600">
                <a:solidFill>
                  <a:srgbClr val="000000"/>
                </a:solidFill>
              </a:rPr>
              <a:t>Errors exceed allowable margins</a:t>
            </a:r>
            <a:endParaRPr sz="1600">
              <a:solidFill>
                <a:srgbClr val="000000"/>
              </a:solidFill>
            </a:endParaRPr>
          </a:p>
        </p:txBody>
      </p:sp>
      <p:pic>
        <p:nvPicPr>
          <p:cNvPr id="295" name="Google Shape;295;p50"/>
          <p:cNvPicPr preferRelativeResize="0"/>
          <p:nvPr/>
        </p:nvPicPr>
        <p:blipFill>
          <a:blip r:embed="rId3">
            <a:alphaModFix/>
          </a:blip>
          <a:stretch>
            <a:fillRect/>
          </a:stretch>
        </p:blipFill>
        <p:spPr>
          <a:xfrm>
            <a:off x="5075375" y="2097508"/>
            <a:ext cx="3171825" cy="2752725"/>
          </a:xfrm>
          <a:prstGeom prst="rect">
            <a:avLst/>
          </a:prstGeom>
          <a:noFill/>
          <a:ln>
            <a:noFill/>
          </a:ln>
        </p:spPr>
      </p:pic>
      <p:pic>
        <p:nvPicPr>
          <p:cNvPr id="296" name="Google Shape;296;p50"/>
          <p:cNvPicPr preferRelativeResize="0"/>
          <p:nvPr/>
        </p:nvPicPr>
        <p:blipFill rotWithShape="1">
          <a:blip r:embed="rId4">
            <a:alphaModFix/>
          </a:blip>
          <a:srcRect t="8868" b="9545"/>
          <a:stretch/>
        </p:blipFill>
        <p:spPr>
          <a:xfrm>
            <a:off x="5812250" y="754775"/>
            <a:ext cx="1559730" cy="1272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1"/>
          <p:cNvSpPr txBox="1">
            <a:spLocks noGrp="1"/>
          </p:cNvSpPr>
          <p:nvPr>
            <p:ph type="title"/>
          </p:nvPr>
        </p:nvSpPr>
        <p:spPr>
          <a:xfrm>
            <a:off x="484769" y="273845"/>
            <a:ext cx="8031900" cy="5511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Project Plan</a:t>
            </a:r>
            <a:endParaRPr/>
          </a:p>
        </p:txBody>
      </p:sp>
      <p:sp>
        <p:nvSpPr>
          <p:cNvPr id="302" name="Google Shape;302;p51"/>
          <p:cNvSpPr txBox="1">
            <a:spLocks noGrp="1"/>
          </p:cNvSpPr>
          <p:nvPr>
            <p:ph type="body" idx="2"/>
          </p:nvPr>
        </p:nvSpPr>
        <p:spPr>
          <a:xfrm>
            <a:off x="329275" y="1117050"/>
            <a:ext cx="4371000" cy="34035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Immediate next step: incorporate linear actuator and electrical subsystem into mechanical system</a:t>
            </a:r>
            <a:endParaRPr/>
          </a:p>
          <a:p>
            <a:pPr marL="457200" lvl="0" indent="-317500" algn="l" rtl="0">
              <a:spcBef>
                <a:spcPts val="0"/>
              </a:spcBef>
              <a:spcAft>
                <a:spcPts val="0"/>
              </a:spcAft>
              <a:buSzPts val="1400"/>
              <a:buChar char="-"/>
            </a:pPr>
            <a:r>
              <a:rPr lang="en"/>
              <a:t>Preliminary testing in shock tunnel</a:t>
            </a:r>
            <a:endParaRPr/>
          </a:p>
          <a:p>
            <a:pPr marL="914400" lvl="0" indent="-317500" algn="l" rtl="0">
              <a:spcBef>
                <a:spcPts val="0"/>
              </a:spcBef>
              <a:spcAft>
                <a:spcPts val="0"/>
              </a:spcAft>
              <a:buSzPts val="1400"/>
              <a:buChar char="-"/>
            </a:pPr>
            <a:r>
              <a:rPr lang="en"/>
              <a:t>Proof of concept using Alpha prototype</a:t>
            </a:r>
            <a:endParaRPr/>
          </a:p>
          <a:p>
            <a:pPr marL="914400" lvl="0" indent="-317500" algn="l" rtl="0">
              <a:spcBef>
                <a:spcPts val="0"/>
              </a:spcBef>
              <a:spcAft>
                <a:spcPts val="0"/>
              </a:spcAft>
              <a:buSzPts val="1400"/>
              <a:buChar char="-"/>
            </a:pPr>
            <a:r>
              <a:rPr lang="en"/>
              <a:t>Ensure the model is accessible through viewports</a:t>
            </a:r>
            <a:endParaRPr/>
          </a:p>
          <a:p>
            <a:pPr marL="914400" lvl="0" indent="-317500" algn="l" rtl="0">
              <a:spcBef>
                <a:spcPts val="0"/>
              </a:spcBef>
              <a:spcAft>
                <a:spcPts val="0"/>
              </a:spcAft>
              <a:buSzPts val="1400"/>
              <a:buChar char="-"/>
            </a:pPr>
            <a:r>
              <a:rPr lang="en"/>
              <a:t>Allow for electric connections within the test section</a:t>
            </a:r>
            <a:endParaRPr/>
          </a:p>
          <a:p>
            <a:pPr marL="914400" lvl="0" indent="-317500" algn="l" rtl="0">
              <a:spcBef>
                <a:spcPts val="0"/>
              </a:spcBef>
              <a:spcAft>
                <a:spcPts val="0"/>
              </a:spcAft>
              <a:buSzPts val="1400"/>
              <a:buChar char="-"/>
            </a:pPr>
            <a:r>
              <a:rPr lang="en"/>
              <a:t>Will require additional component design (actuator mount, custom PCB)</a:t>
            </a:r>
            <a:endParaRPr/>
          </a:p>
          <a:p>
            <a:pPr marL="914400" lvl="0" indent="-317500" algn="l" rtl="0">
              <a:spcBef>
                <a:spcPts val="0"/>
              </a:spcBef>
              <a:spcAft>
                <a:spcPts val="0"/>
              </a:spcAft>
              <a:buSzPts val="1400"/>
              <a:buChar char="-"/>
            </a:pPr>
            <a:r>
              <a:rPr lang="en"/>
              <a:t>Address experimental problems as they arise (i.e. possible heating)</a:t>
            </a:r>
            <a:endParaRPr/>
          </a:p>
          <a:p>
            <a:pPr marL="457200" lvl="0" indent="-317500" algn="l" rtl="0">
              <a:spcBef>
                <a:spcPts val="0"/>
              </a:spcBef>
              <a:spcAft>
                <a:spcPts val="0"/>
              </a:spcAft>
              <a:buSzPts val="1400"/>
              <a:buChar char="-"/>
            </a:pPr>
            <a:r>
              <a:rPr lang="en"/>
              <a:t>Collect and process data from single ICP pressure sensor</a:t>
            </a:r>
            <a:endParaRPr/>
          </a:p>
          <a:p>
            <a:pPr marL="914400" lvl="1" indent="-317500" algn="l" rtl="0">
              <a:spcBef>
                <a:spcPts val="0"/>
              </a:spcBef>
              <a:spcAft>
                <a:spcPts val="0"/>
              </a:spcAft>
              <a:buSzPts val="1400"/>
              <a:buChar char="-"/>
            </a:pPr>
            <a:r>
              <a:rPr lang="en"/>
              <a:t>Goal: prove data reliability to justify budget increases</a:t>
            </a:r>
            <a:endParaRPr/>
          </a:p>
        </p:txBody>
      </p:sp>
      <p:pic>
        <p:nvPicPr>
          <p:cNvPr id="303" name="Google Shape;303;p51"/>
          <p:cNvPicPr preferRelativeResize="0"/>
          <p:nvPr/>
        </p:nvPicPr>
        <p:blipFill rotWithShape="1">
          <a:blip r:embed="rId3">
            <a:alphaModFix/>
          </a:blip>
          <a:srcRect l="18595" r="15835"/>
          <a:stretch/>
        </p:blipFill>
        <p:spPr>
          <a:xfrm>
            <a:off x="4873800" y="1189875"/>
            <a:ext cx="3153075" cy="2524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2"/>
          <p:cNvSpPr txBox="1"/>
          <p:nvPr/>
        </p:nvSpPr>
        <p:spPr>
          <a:xfrm>
            <a:off x="6684750" y="2994550"/>
            <a:ext cx="1972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900">
                <a:solidFill>
                  <a:schemeClr val="lt1"/>
                </a:solidFill>
                <a:latin typeface="Saira Condensed"/>
                <a:ea typeface="Saira Condensed"/>
                <a:cs typeface="Saira Condensed"/>
                <a:sym typeface="Saira Condensed"/>
              </a:rPr>
              <a:t>QUESTIONS?</a:t>
            </a:r>
            <a:endParaRPr sz="2900">
              <a:solidFill>
                <a:schemeClr val="lt1"/>
              </a:solidFill>
              <a:latin typeface="Saira Condensed"/>
              <a:ea typeface="Saira Condensed"/>
              <a:cs typeface="Saira Condensed"/>
              <a:sym typeface="Saira Condense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8"/>
          <p:cNvSpPr txBox="1">
            <a:spLocks noGrp="1"/>
          </p:cNvSpPr>
          <p:nvPr>
            <p:ph type="title"/>
          </p:nvPr>
        </p:nvSpPr>
        <p:spPr>
          <a:xfrm>
            <a:off x="484769" y="273845"/>
            <a:ext cx="8031773" cy="550966"/>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Overview</a:t>
            </a:r>
            <a:endParaRPr/>
          </a:p>
        </p:txBody>
      </p:sp>
      <p:sp>
        <p:nvSpPr>
          <p:cNvPr id="194" name="Google Shape;194;p38"/>
          <p:cNvSpPr txBox="1">
            <a:spLocks noGrp="1"/>
          </p:cNvSpPr>
          <p:nvPr>
            <p:ph type="body" idx="2"/>
          </p:nvPr>
        </p:nvSpPr>
        <p:spPr>
          <a:xfrm>
            <a:off x="483575" y="783572"/>
            <a:ext cx="8031900" cy="37779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None/>
            </a:pPr>
            <a:r>
              <a:rPr lang="en"/>
              <a:t>Review</a:t>
            </a:r>
            <a:endParaRPr/>
          </a:p>
          <a:p>
            <a:pPr marL="457200" lvl="0" indent="-317500" algn="l" rtl="0">
              <a:lnSpc>
                <a:spcPct val="90000"/>
              </a:lnSpc>
              <a:spcBef>
                <a:spcPts val="0"/>
              </a:spcBef>
              <a:spcAft>
                <a:spcPts val="0"/>
              </a:spcAft>
              <a:buSzPts val="1400"/>
              <a:buAutoNum type="arabicParenR"/>
            </a:pPr>
            <a:r>
              <a:rPr lang="en"/>
              <a:t>Motivation</a:t>
            </a:r>
            <a:endParaRPr/>
          </a:p>
          <a:p>
            <a:pPr marL="457200" lvl="0" indent="-317500" algn="l" rtl="0">
              <a:lnSpc>
                <a:spcPct val="90000"/>
              </a:lnSpc>
              <a:spcBef>
                <a:spcPts val="0"/>
              </a:spcBef>
              <a:spcAft>
                <a:spcPts val="0"/>
              </a:spcAft>
              <a:buSzPts val="1400"/>
              <a:buAutoNum type="arabicParenR"/>
            </a:pPr>
            <a:r>
              <a:rPr lang="en"/>
              <a:t>Problem Statement and Current Methods</a:t>
            </a:r>
            <a:endParaRPr/>
          </a:p>
          <a:p>
            <a:pPr marL="0" lvl="0" indent="0" algn="l" rtl="0">
              <a:lnSpc>
                <a:spcPct val="90000"/>
              </a:lnSpc>
              <a:spcBef>
                <a:spcPts val="0"/>
              </a:spcBef>
              <a:spcAft>
                <a:spcPts val="0"/>
              </a:spcAft>
              <a:buNone/>
            </a:pPr>
            <a:r>
              <a:rPr lang="en">
                <a:solidFill>
                  <a:srgbClr val="666666"/>
                </a:solidFill>
              </a:rPr>
              <a:t>Phase 3 </a:t>
            </a:r>
            <a:endParaRPr>
              <a:solidFill>
                <a:srgbClr val="666666"/>
              </a:solidFill>
            </a:endParaRPr>
          </a:p>
          <a:p>
            <a:pPr marL="457200" lvl="0" indent="-317500" algn="l" rtl="0">
              <a:lnSpc>
                <a:spcPct val="90000"/>
              </a:lnSpc>
              <a:spcBef>
                <a:spcPts val="0"/>
              </a:spcBef>
              <a:spcAft>
                <a:spcPts val="0"/>
              </a:spcAft>
              <a:buClr>
                <a:srgbClr val="E6832E"/>
              </a:buClr>
              <a:buSzPts val="1400"/>
              <a:buAutoNum type="arabicParenR"/>
            </a:pPr>
            <a:r>
              <a:rPr lang="en">
                <a:solidFill>
                  <a:srgbClr val="666666"/>
                </a:solidFill>
              </a:rPr>
              <a:t>Concept Model Review</a:t>
            </a:r>
            <a:endParaRPr>
              <a:solidFill>
                <a:srgbClr val="666666"/>
              </a:solidFill>
            </a:endParaRPr>
          </a:p>
          <a:p>
            <a:pPr marL="457200" lvl="0" indent="-317500" algn="l" rtl="0">
              <a:spcBef>
                <a:spcPts val="0"/>
              </a:spcBef>
              <a:spcAft>
                <a:spcPts val="0"/>
              </a:spcAft>
              <a:buClr>
                <a:srgbClr val="E6832E"/>
              </a:buClr>
              <a:buSzPts val="1400"/>
              <a:buAutoNum type="arabicParenR"/>
            </a:pPr>
            <a:r>
              <a:rPr lang="en">
                <a:solidFill>
                  <a:srgbClr val="666666"/>
                </a:solidFill>
              </a:rPr>
              <a:t>Structural System Prototype</a:t>
            </a:r>
            <a:endParaRPr>
              <a:solidFill>
                <a:srgbClr val="666666"/>
              </a:solidFill>
            </a:endParaRPr>
          </a:p>
          <a:p>
            <a:pPr marL="914400" lvl="1" indent="-317500" algn="l" rtl="0">
              <a:spcBef>
                <a:spcPts val="0"/>
              </a:spcBef>
              <a:spcAft>
                <a:spcPts val="0"/>
              </a:spcAft>
              <a:buClr>
                <a:srgbClr val="E6832E"/>
              </a:buClr>
              <a:buSzPts val="1400"/>
              <a:buAutoNum type="alphaLcParenR"/>
            </a:pPr>
            <a:r>
              <a:rPr lang="en">
                <a:solidFill>
                  <a:srgbClr val="666666"/>
                </a:solidFill>
              </a:rPr>
              <a:t>Alpha Prototype</a:t>
            </a:r>
            <a:endParaRPr>
              <a:solidFill>
                <a:srgbClr val="666666"/>
              </a:solidFill>
            </a:endParaRPr>
          </a:p>
          <a:p>
            <a:pPr marL="457200" lvl="0" indent="-317500" algn="l" rtl="0">
              <a:lnSpc>
                <a:spcPct val="90000"/>
              </a:lnSpc>
              <a:spcBef>
                <a:spcPts val="0"/>
              </a:spcBef>
              <a:spcAft>
                <a:spcPts val="0"/>
              </a:spcAft>
              <a:buClr>
                <a:srgbClr val="E6832E"/>
              </a:buClr>
              <a:buSzPts val="1400"/>
              <a:buAutoNum type="arabicParenR"/>
            </a:pPr>
            <a:r>
              <a:rPr lang="en"/>
              <a:t>Electro-Pneumatic System Prototype</a:t>
            </a:r>
            <a:endParaRPr/>
          </a:p>
          <a:p>
            <a:pPr marL="914400" lvl="1" indent="-317500" algn="l" rtl="0">
              <a:lnSpc>
                <a:spcPct val="90000"/>
              </a:lnSpc>
              <a:spcBef>
                <a:spcPts val="0"/>
              </a:spcBef>
              <a:spcAft>
                <a:spcPts val="0"/>
              </a:spcAft>
              <a:buClr>
                <a:srgbClr val="E6832E"/>
              </a:buClr>
              <a:buSzPts val="1400"/>
              <a:buAutoNum type="alphaLcParenR"/>
            </a:pPr>
            <a:r>
              <a:rPr lang="en"/>
              <a:t>Alpha Prototype</a:t>
            </a:r>
            <a:endParaRPr/>
          </a:p>
          <a:p>
            <a:pPr marL="457200" lvl="0" indent="-317500" algn="l" rtl="0">
              <a:lnSpc>
                <a:spcPct val="90000"/>
              </a:lnSpc>
              <a:spcBef>
                <a:spcPts val="0"/>
              </a:spcBef>
              <a:spcAft>
                <a:spcPts val="0"/>
              </a:spcAft>
              <a:buClr>
                <a:srgbClr val="E6832E"/>
              </a:buClr>
              <a:buSzPts val="1400"/>
              <a:buAutoNum type="arabicParenR"/>
            </a:pPr>
            <a:r>
              <a:rPr lang="en"/>
              <a:t>Electro-Mechanical System Prototype</a:t>
            </a:r>
            <a:endParaRPr/>
          </a:p>
          <a:p>
            <a:pPr marL="914400" lvl="1" indent="-317500" algn="l" rtl="0">
              <a:lnSpc>
                <a:spcPct val="90000"/>
              </a:lnSpc>
              <a:spcBef>
                <a:spcPts val="0"/>
              </a:spcBef>
              <a:spcAft>
                <a:spcPts val="0"/>
              </a:spcAft>
              <a:buClr>
                <a:srgbClr val="E6832E"/>
              </a:buClr>
              <a:buSzPts val="1400"/>
              <a:buAutoNum type="alphaLcParenR"/>
            </a:pPr>
            <a:r>
              <a:rPr lang="en"/>
              <a:t>Electrical Schematic</a:t>
            </a:r>
            <a:endParaRPr/>
          </a:p>
          <a:p>
            <a:pPr marL="914400" lvl="1" indent="-317500" algn="l" rtl="0">
              <a:lnSpc>
                <a:spcPct val="90000"/>
              </a:lnSpc>
              <a:spcBef>
                <a:spcPts val="0"/>
              </a:spcBef>
              <a:spcAft>
                <a:spcPts val="0"/>
              </a:spcAft>
              <a:buClr>
                <a:srgbClr val="E6832E"/>
              </a:buClr>
              <a:buSzPts val="1400"/>
              <a:buAutoNum type="alphaLcParenR"/>
            </a:pPr>
            <a:r>
              <a:rPr lang="en"/>
              <a:t>Prototype Video</a:t>
            </a:r>
            <a:endParaRPr/>
          </a:p>
          <a:p>
            <a:pPr marL="914400" lvl="1" indent="-317500" algn="l" rtl="0">
              <a:lnSpc>
                <a:spcPct val="90000"/>
              </a:lnSpc>
              <a:spcBef>
                <a:spcPts val="0"/>
              </a:spcBef>
              <a:spcAft>
                <a:spcPts val="0"/>
              </a:spcAft>
              <a:buClr>
                <a:srgbClr val="E6832E"/>
              </a:buClr>
              <a:buSzPts val="1400"/>
              <a:buAutoNum type="alphaLcParenR"/>
            </a:pPr>
            <a:r>
              <a:rPr lang="en"/>
              <a:t>Results Analysis</a:t>
            </a:r>
            <a:endParaRPr/>
          </a:p>
          <a:p>
            <a:pPr marL="457200" lvl="0" indent="-317500" algn="l" rtl="0">
              <a:lnSpc>
                <a:spcPct val="90000"/>
              </a:lnSpc>
              <a:spcBef>
                <a:spcPts val="0"/>
              </a:spcBef>
              <a:spcAft>
                <a:spcPts val="0"/>
              </a:spcAft>
              <a:buClr>
                <a:srgbClr val="E6832E"/>
              </a:buClr>
              <a:buSzPts val="1400"/>
              <a:buAutoNum type="arabicParenR"/>
            </a:pPr>
            <a:r>
              <a:rPr lang="en"/>
              <a:t>Project Plan</a:t>
            </a:r>
            <a:endParaRPr>
              <a:solidFill>
                <a:srgbClr val="FF0000"/>
              </a:solidFill>
            </a:endParaRPr>
          </a:p>
          <a:p>
            <a:pPr marL="457200" lvl="0" indent="-317500" algn="l" rtl="0">
              <a:lnSpc>
                <a:spcPct val="90000"/>
              </a:lnSpc>
              <a:spcBef>
                <a:spcPts val="0"/>
              </a:spcBef>
              <a:spcAft>
                <a:spcPts val="0"/>
              </a:spcAft>
              <a:buClr>
                <a:srgbClr val="E6832E"/>
              </a:buClr>
              <a:buSzPts val="1400"/>
              <a:buAutoNum type="arabicParenR"/>
            </a:pPr>
            <a:r>
              <a:rPr lang="en"/>
              <a:t>Questions and Answers</a:t>
            </a:r>
            <a:endParaRPr/>
          </a:p>
          <a:p>
            <a:pPr marL="45720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b="1"/>
          </a:p>
        </p:txBody>
      </p:sp>
      <p:sp>
        <p:nvSpPr>
          <p:cNvPr id="195" name="Google Shape;195;p38"/>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9"/>
          <p:cNvSpPr txBox="1">
            <a:spLocks noGrp="1"/>
          </p:cNvSpPr>
          <p:nvPr>
            <p:ph type="title"/>
          </p:nvPr>
        </p:nvSpPr>
        <p:spPr>
          <a:xfrm>
            <a:off x="484769" y="273845"/>
            <a:ext cx="8031900" cy="55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Motivation</a:t>
            </a:r>
            <a:endParaRPr/>
          </a:p>
        </p:txBody>
      </p:sp>
      <p:sp>
        <p:nvSpPr>
          <p:cNvPr id="201" name="Google Shape;201;p39"/>
          <p:cNvSpPr txBox="1">
            <a:spLocks noGrp="1"/>
          </p:cNvSpPr>
          <p:nvPr>
            <p:ph type="body" idx="2"/>
          </p:nvPr>
        </p:nvSpPr>
        <p:spPr>
          <a:xfrm>
            <a:off x="483575" y="783575"/>
            <a:ext cx="5976300" cy="3777900"/>
          </a:xfrm>
          <a:prstGeom prst="rect">
            <a:avLst/>
          </a:prstGeom>
          <a:noFill/>
          <a:ln>
            <a:noFill/>
          </a:ln>
        </p:spPr>
        <p:txBody>
          <a:bodyPr spcFirstLastPara="1" wrap="square" lIns="68575" tIns="34275" rIns="68575" bIns="34275" anchor="t" anchorCtr="0">
            <a:normAutofit lnSpcReduction="10000"/>
          </a:bodyPr>
          <a:lstStyle/>
          <a:p>
            <a:pPr marL="0" lvl="0" indent="0" algn="l" rtl="0">
              <a:lnSpc>
                <a:spcPct val="90000"/>
              </a:lnSpc>
              <a:spcBef>
                <a:spcPts val="0"/>
              </a:spcBef>
              <a:spcAft>
                <a:spcPts val="0"/>
              </a:spcAft>
              <a:buNone/>
            </a:pPr>
            <a:r>
              <a:rPr lang="en"/>
              <a:t>When landing vehicles (rockets, planes, helicopters, etc) on the ground surface (of any planet), the exhaust can react violently with uncontrolled ground surfaces leading to: </a:t>
            </a:r>
            <a:endParaRPr/>
          </a:p>
          <a:p>
            <a:pPr marL="0" lvl="0" indent="0" algn="l" rtl="0">
              <a:lnSpc>
                <a:spcPct val="90000"/>
              </a:lnSpc>
              <a:spcBef>
                <a:spcPts val="0"/>
              </a:spcBef>
              <a:spcAft>
                <a:spcPts val="0"/>
              </a:spcAft>
              <a:buNone/>
            </a:pPr>
            <a:endParaRPr/>
          </a:p>
          <a:p>
            <a:pPr marL="914400" lvl="0" indent="-317500" algn="l" rtl="0">
              <a:lnSpc>
                <a:spcPct val="90000"/>
              </a:lnSpc>
              <a:spcBef>
                <a:spcPts val="0"/>
              </a:spcBef>
              <a:spcAft>
                <a:spcPts val="0"/>
              </a:spcAft>
              <a:buSzPts val="1400"/>
              <a:buAutoNum type="arabicParenR"/>
            </a:pPr>
            <a:r>
              <a:rPr lang="en"/>
              <a:t>Loss of visibility</a:t>
            </a:r>
            <a:endParaRPr/>
          </a:p>
          <a:p>
            <a:pPr marL="914400" lvl="0" indent="-317500" algn="l" rtl="0">
              <a:lnSpc>
                <a:spcPct val="90000"/>
              </a:lnSpc>
              <a:spcBef>
                <a:spcPts val="0"/>
              </a:spcBef>
              <a:spcAft>
                <a:spcPts val="0"/>
              </a:spcAft>
              <a:buSzPts val="1400"/>
              <a:buAutoNum type="arabicParenR"/>
            </a:pPr>
            <a:r>
              <a:rPr lang="en"/>
              <a:t>Increased risk of damage to aircraft, mission critical instrumentation, etc.</a:t>
            </a:r>
            <a:endParaRPr/>
          </a:p>
          <a:p>
            <a:pPr marL="914400" lvl="0" indent="-317500" algn="l" rtl="0">
              <a:lnSpc>
                <a:spcPct val="90000"/>
              </a:lnSpc>
              <a:spcBef>
                <a:spcPts val="0"/>
              </a:spcBef>
              <a:spcAft>
                <a:spcPts val="0"/>
              </a:spcAft>
              <a:buSzPts val="1400"/>
              <a:buAutoNum type="arabicParenR"/>
            </a:pPr>
            <a:r>
              <a:rPr lang="en"/>
              <a:t>Uneven landing surfaces (flow creates craters)</a:t>
            </a:r>
            <a:endParaRPr/>
          </a:p>
          <a:p>
            <a:pPr marL="0" lvl="0" indent="0" algn="l" rtl="0">
              <a:spcBef>
                <a:spcPts val="0"/>
              </a:spcBef>
              <a:spcAft>
                <a:spcPts val="0"/>
              </a:spcAft>
              <a:buNone/>
            </a:pPr>
            <a:endParaRPr/>
          </a:p>
          <a:p>
            <a:pPr marL="0" lvl="0" indent="0" algn="l" rtl="0">
              <a:spcBef>
                <a:spcPts val="0"/>
              </a:spcBef>
              <a:spcAft>
                <a:spcPts val="0"/>
              </a:spcAft>
              <a:buNone/>
            </a:pPr>
            <a:r>
              <a:rPr lang="en"/>
              <a:t>There is no effective method of modeling the problem experimentally. Because of this, the accuracy of CFD models on this subject is unknown. This project aims to fill that space in our understanding as well as provide more precise CFD models.</a:t>
            </a:r>
            <a:endParaRPr/>
          </a:p>
          <a:p>
            <a:pPr marL="0" lvl="0" indent="0" algn="l" rtl="0">
              <a:spcBef>
                <a:spcPts val="0"/>
              </a:spcBef>
              <a:spcAft>
                <a:spcPts val="0"/>
              </a:spcAft>
              <a:buNone/>
            </a:pPr>
            <a:endParaRPr/>
          </a:p>
          <a:p>
            <a:pPr marL="914400" lvl="0" indent="-317500" algn="l" rtl="0">
              <a:lnSpc>
                <a:spcPct val="90000"/>
              </a:lnSpc>
              <a:spcBef>
                <a:spcPts val="0"/>
              </a:spcBef>
              <a:spcAft>
                <a:spcPts val="0"/>
              </a:spcAft>
              <a:buSzPts val="1400"/>
              <a:buAutoNum type="arabicParenR"/>
            </a:pPr>
            <a:r>
              <a:rPr lang="en"/>
              <a:t>Safer landings for future vehicles on Earth and in space. </a:t>
            </a:r>
            <a:endParaRPr/>
          </a:p>
          <a:p>
            <a:pPr marL="914400" lvl="0" indent="-317500" algn="l" rtl="0">
              <a:lnSpc>
                <a:spcPct val="90000"/>
              </a:lnSpc>
              <a:spcBef>
                <a:spcPts val="0"/>
              </a:spcBef>
              <a:spcAft>
                <a:spcPts val="0"/>
              </a:spcAft>
              <a:buSzPts val="1400"/>
              <a:buAutoNum type="arabicParenR"/>
            </a:pPr>
            <a:r>
              <a:rPr lang="en"/>
              <a:t>Prevent mission failures due to avoidable landing hazards. </a:t>
            </a:r>
            <a:endParaRPr/>
          </a:p>
          <a:p>
            <a:pPr marL="914400" lvl="0" indent="-317500" algn="l" rtl="0">
              <a:lnSpc>
                <a:spcPct val="90000"/>
              </a:lnSpc>
              <a:spcBef>
                <a:spcPts val="0"/>
              </a:spcBef>
              <a:spcAft>
                <a:spcPts val="0"/>
              </a:spcAft>
              <a:buSzPts val="1400"/>
              <a:buAutoNum type="arabicParenR"/>
            </a:pPr>
            <a:r>
              <a:rPr lang="en"/>
              <a:t>Allow for more complex missions and landing sequences.</a:t>
            </a:r>
            <a:endParaRPr/>
          </a:p>
          <a:p>
            <a:pPr marL="914400" lvl="0" indent="-317500" algn="l" rtl="0">
              <a:lnSpc>
                <a:spcPct val="90000"/>
              </a:lnSpc>
              <a:spcBef>
                <a:spcPts val="0"/>
              </a:spcBef>
              <a:spcAft>
                <a:spcPts val="0"/>
              </a:spcAft>
              <a:buSzPts val="1400"/>
              <a:buAutoNum type="arabicParenR"/>
            </a:pPr>
            <a:r>
              <a:rPr lang="en"/>
              <a:t>Provide data for CFD verification</a:t>
            </a:r>
            <a:endParaRPr/>
          </a:p>
          <a:p>
            <a:pPr marL="914400" lvl="0" indent="-317500" algn="l" rtl="0">
              <a:lnSpc>
                <a:spcPct val="90000"/>
              </a:lnSpc>
              <a:spcBef>
                <a:spcPts val="0"/>
              </a:spcBef>
              <a:spcAft>
                <a:spcPts val="0"/>
              </a:spcAft>
              <a:buSzPts val="1400"/>
              <a:buAutoNum type="arabicParenR"/>
            </a:pPr>
            <a:r>
              <a:rPr lang="en"/>
              <a:t>Advance the technology in PSI studies by creating a physical apparatus that can be used in future studies by others  </a:t>
            </a:r>
            <a:endParaRPr/>
          </a:p>
        </p:txBody>
      </p:sp>
      <p:sp>
        <p:nvSpPr>
          <p:cNvPr id="202" name="Google Shape;202;p39"/>
          <p:cNvSpPr txBox="1">
            <a:spLocks noGrp="1"/>
          </p:cNvSpPr>
          <p:nvPr>
            <p:ph type="sldNum" idx="12"/>
          </p:nvPr>
        </p:nvSpPr>
        <p:spPr>
          <a:xfrm>
            <a:off x="7031935" y="470763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203" name="Google Shape;203;p39"/>
          <p:cNvPicPr preferRelativeResize="0"/>
          <p:nvPr/>
        </p:nvPicPr>
        <p:blipFill>
          <a:blip r:embed="rId3">
            <a:alphaModFix/>
          </a:blip>
          <a:stretch>
            <a:fillRect/>
          </a:stretch>
        </p:blipFill>
        <p:spPr>
          <a:xfrm>
            <a:off x="6459875" y="1588125"/>
            <a:ext cx="2203575" cy="1627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0"/>
          <p:cNvSpPr txBox="1">
            <a:spLocks noGrp="1"/>
          </p:cNvSpPr>
          <p:nvPr>
            <p:ph type="title"/>
          </p:nvPr>
        </p:nvSpPr>
        <p:spPr>
          <a:xfrm>
            <a:off x="484769" y="273845"/>
            <a:ext cx="8031900" cy="55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Problem Statement and Current Methods </a:t>
            </a:r>
            <a:endParaRPr/>
          </a:p>
        </p:txBody>
      </p:sp>
      <p:sp>
        <p:nvSpPr>
          <p:cNvPr id="209" name="Google Shape;209;p40"/>
          <p:cNvSpPr txBox="1">
            <a:spLocks noGrp="1"/>
          </p:cNvSpPr>
          <p:nvPr>
            <p:ph type="sldNum" idx="12"/>
          </p:nvPr>
        </p:nvSpPr>
        <p:spPr>
          <a:xfrm>
            <a:off x="7031935" y="470763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210" name="Google Shape;210;p40"/>
          <p:cNvPicPr preferRelativeResize="0"/>
          <p:nvPr/>
        </p:nvPicPr>
        <p:blipFill>
          <a:blip r:embed="rId3">
            <a:alphaModFix/>
          </a:blip>
          <a:stretch>
            <a:fillRect/>
          </a:stretch>
        </p:blipFill>
        <p:spPr>
          <a:xfrm>
            <a:off x="703575" y="1077207"/>
            <a:ext cx="2687300" cy="2989074"/>
          </a:xfrm>
          <a:prstGeom prst="rect">
            <a:avLst/>
          </a:prstGeom>
          <a:noFill/>
          <a:ln>
            <a:noFill/>
          </a:ln>
        </p:spPr>
      </p:pic>
      <p:sp>
        <p:nvSpPr>
          <p:cNvPr id="211" name="Google Shape;211;p40"/>
          <p:cNvSpPr txBox="1"/>
          <p:nvPr/>
        </p:nvSpPr>
        <p:spPr>
          <a:xfrm>
            <a:off x="734875" y="4169263"/>
            <a:ext cx="2624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IBM Plex Sans"/>
                <a:ea typeface="IBM Plex Sans"/>
                <a:cs typeface="IBM Plex Sans"/>
                <a:sym typeface="IBM Plex Sans"/>
              </a:rPr>
              <a:t>Previous Team’s Plate Design</a:t>
            </a:r>
            <a:endParaRPr>
              <a:latin typeface="IBM Plex Sans"/>
              <a:ea typeface="IBM Plex Sans"/>
              <a:cs typeface="IBM Plex Sans"/>
              <a:sym typeface="IBM Plex Sans"/>
            </a:endParaRPr>
          </a:p>
        </p:txBody>
      </p:sp>
      <p:sp>
        <p:nvSpPr>
          <p:cNvPr id="212" name="Google Shape;212;p40"/>
          <p:cNvSpPr txBox="1"/>
          <p:nvPr/>
        </p:nvSpPr>
        <p:spPr>
          <a:xfrm>
            <a:off x="3619800" y="1100238"/>
            <a:ext cx="5046600" cy="341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IBM Plex Sans"/>
                <a:ea typeface="IBM Plex Sans"/>
                <a:cs typeface="IBM Plex Sans"/>
                <a:sym typeface="IBM Plex Sans"/>
              </a:rPr>
              <a:t>Goal: To design an experimental setup to model sonic plumes at conditions similar to those on the Moon or Mars.</a:t>
            </a:r>
            <a:endParaRPr>
              <a:latin typeface="IBM Plex Sans"/>
              <a:ea typeface="IBM Plex Sans"/>
              <a:cs typeface="IBM Plex Sans"/>
              <a:sym typeface="IBM Plex Sans"/>
            </a:endParaRPr>
          </a:p>
          <a:p>
            <a:pPr marL="0" lvl="0" indent="0" algn="l" rtl="0">
              <a:spcBef>
                <a:spcPts val="0"/>
              </a:spcBef>
              <a:spcAft>
                <a:spcPts val="0"/>
              </a:spcAft>
              <a:buNone/>
            </a:pPr>
            <a:endParaRPr>
              <a:latin typeface="IBM Plex Sans"/>
              <a:ea typeface="IBM Plex Sans"/>
              <a:cs typeface="IBM Plex Sans"/>
              <a:sym typeface="IBM Plex Sans"/>
            </a:endParaRPr>
          </a:p>
          <a:p>
            <a:pPr marL="0" lvl="0" indent="0" algn="l" rtl="0">
              <a:spcBef>
                <a:spcPts val="0"/>
              </a:spcBef>
              <a:spcAft>
                <a:spcPts val="0"/>
              </a:spcAft>
              <a:buNone/>
            </a:pPr>
            <a:endParaRPr>
              <a:latin typeface="IBM Plex Sans"/>
              <a:ea typeface="IBM Plex Sans"/>
              <a:cs typeface="IBM Plex Sans"/>
              <a:sym typeface="IBM Plex Sans"/>
            </a:endParaRPr>
          </a:p>
          <a:p>
            <a:pPr marL="0" lvl="0" indent="0" algn="l" rtl="0">
              <a:spcBef>
                <a:spcPts val="0"/>
              </a:spcBef>
              <a:spcAft>
                <a:spcPts val="0"/>
              </a:spcAft>
              <a:buNone/>
            </a:pPr>
            <a:r>
              <a:rPr lang="en">
                <a:latin typeface="IBM Plex Sans"/>
                <a:ea typeface="IBM Plex Sans"/>
                <a:cs typeface="IBM Plex Sans"/>
                <a:sym typeface="IBM Plex Sans"/>
              </a:rPr>
              <a:t>Previous Shortcomings/ targets for new design:</a:t>
            </a:r>
            <a:endParaRPr>
              <a:latin typeface="IBM Plex Sans"/>
              <a:ea typeface="IBM Plex Sans"/>
              <a:cs typeface="IBM Plex Sans"/>
              <a:sym typeface="IBM Plex Sans"/>
            </a:endParaRPr>
          </a:p>
          <a:p>
            <a:pPr marL="0" lvl="0" indent="0" algn="l" rtl="0">
              <a:spcBef>
                <a:spcPts val="0"/>
              </a:spcBef>
              <a:spcAft>
                <a:spcPts val="0"/>
              </a:spcAft>
              <a:buNone/>
            </a:pPr>
            <a:r>
              <a:rPr lang="en">
                <a:latin typeface="IBM Plex Sans"/>
                <a:ea typeface="IBM Plex Sans"/>
                <a:cs typeface="IBM Plex Sans"/>
                <a:sym typeface="IBM Plex Sans"/>
              </a:rPr>
              <a:t> </a:t>
            </a:r>
            <a:endParaRPr>
              <a:latin typeface="IBM Plex Sans"/>
              <a:ea typeface="IBM Plex Sans"/>
              <a:cs typeface="IBM Plex Sans"/>
              <a:sym typeface="IBM Plex Sans"/>
            </a:endParaRPr>
          </a:p>
          <a:p>
            <a:pPr marL="457200" lvl="0" indent="-317500" algn="l" rtl="0">
              <a:lnSpc>
                <a:spcPct val="90000"/>
              </a:lnSpc>
              <a:spcBef>
                <a:spcPts val="0"/>
              </a:spcBef>
              <a:spcAft>
                <a:spcPts val="0"/>
              </a:spcAft>
              <a:buClr>
                <a:schemeClr val="accent4"/>
              </a:buClr>
              <a:buSzPts val="1400"/>
              <a:buFont typeface="Noto Sans Symbols"/>
              <a:buAutoNum type="arabicParenR"/>
            </a:pPr>
            <a:r>
              <a:rPr lang="en">
                <a:solidFill>
                  <a:schemeClr val="dk1"/>
                </a:solidFill>
                <a:latin typeface="IBM Plex Sans"/>
                <a:ea typeface="IBM Plex Sans"/>
                <a:cs typeface="IBM Plex Sans"/>
                <a:sym typeface="IBM Plex Sans"/>
              </a:rPr>
              <a:t>Data Acquisition</a:t>
            </a:r>
            <a:endParaRPr>
              <a:solidFill>
                <a:schemeClr val="dk1"/>
              </a:solidFill>
              <a:latin typeface="IBM Plex Sans"/>
              <a:ea typeface="IBM Plex Sans"/>
              <a:cs typeface="IBM Plex Sans"/>
              <a:sym typeface="IBM Plex Sans"/>
            </a:endParaRPr>
          </a:p>
          <a:p>
            <a:pPr marL="914400" lvl="0" indent="-317500" algn="l" rtl="0">
              <a:lnSpc>
                <a:spcPct val="90000"/>
              </a:lnSpc>
              <a:spcBef>
                <a:spcPts val="0"/>
              </a:spcBef>
              <a:spcAft>
                <a:spcPts val="0"/>
              </a:spcAft>
              <a:buClr>
                <a:schemeClr val="dk1"/>
              </a:buClr>
              <a:buSzPts val="1400"/>
              <a:buFont typeface="IBM Plex Sans"/>
              <a:buChar char="-"/>
            </a:pPr>
            <a:r>
              <a:rPr lang="en">
                <a:solidFill>
                  <a:schemeClr val="dk1"/>
                </a:solidFill>
                <a:latin typeface="IBM Plex Sans"/>
                <a:ea typeface="IBM Plex Sans"/>
                <a:cs typeface="IBM Plex Sans"/>
                <a:sym typeface="IBM Plex Sans"/>
              </a:rPr>
              <a:t>Integrated data collection system</a:t>
            </a:r>
            <a:endParaRPr>
              <a:solidFill>
                <a:schemeClr val="dk1"/>
              </a:solidFill>
              <a:latin typeface="IBM Plex Sans"/>
              <a:ea typeface="IBM Plex Sans"/>
              <a:cs typeface="IBM Plex Sans"/>
              <a:sym typeface="IBM Plex Sans"/>
            </a:endParaRPr>
          </a:p>
          <a:p>
            <a:pPr marL="914400" lvl="0" indent="-317500" algn="l" rtl="0">
              <a:lnSpc>
                <a:spcPct val="90000"/>
              </a:lnSpc>
              <a:spcBef>
                <a:spcPts val="0"/>
              </a:spcBef>
              <a:spcAft>
                <a:spcPts val="0"/>
              </a:spcAft>
              <a:buClr>
                <a:schemeClr val="dk1"/>
              </a:buClr>
              <a:buSzPts val="1400"/>
              <a:buFont typeface="IBM Plex Sans"/>
              <a:buChar char="-"/>
            </a:pPr>
            <a:r>
              <a:rPr lang="en">
                <a:solidFill>
                  <a:schemeClr val="dk1"/>
                </a:solidFill>
                <a:latin typeface="IBM Plex Sans"/>
                <a:ea typeface="IBM Plex Sans"/>
                <a:cs typeface="IBM Plex Sans"/>
                <a:sym typeface="IBM Plex Sans"/>
              </a:rPr>
              <a:t>Emphasis on accuracy</a:t>
            </a:r>
            <a:endParaRPr>
              <a:solidFill>
                <a:schemeClr val="dk1"/>
              </a:solidFill>
              <a:latin typeface="IBM Plex Sans"/>
              <a:ea typeface="IBM Plex Sans"/>
              <a:cs typeface="IBM Plex Sans"/>
              <a:sym typeface="IBM Plex Sans"/>
            </a:endParaRPr>
          </a:p>
          <a:p>
            <a:pPr marL="457200" lvl="0" indent="-317500" algn="l" rtl="0">
              <a:lnSpc>
                <a:spcPct val="90000"/>
              </a:lnSpc>
              <a:spcBef>
                <a:spcPts val="0"/>
              </a:spcBef>
              <a:spcAft>
                <a:spcPts val="0"/>
              </a:spcAft>
              <a:buClr>
                <a:schemeClr val="accent4"/>
              </a:buClr>
              <a:buSzPts val="1400"/>
              <a:buFont typeface="Noto Sans Symbols"/>
              <a:buAutoNum type="arabicParenR"/>
            </a:pPr>
            <a:r>
              <a:rPr lang="en">
                <a:solidFill>
                  <a:schemeClr val="dk1"/>
                </a:solidFill>
                <a:latin typeface="IBM Plex Sans"/>
                <a:ea typeface="IBM Plex Sans"/>
                <a:cs typeface="IBM Plex Sans"/>
                <a:sym typeface="IBM Plex Sans"/>
              </a:rPr>
              <a:t>Plate Adjustment</a:t>
            </a:r>
            <a:endParaRPr>
              <a:solidFill>
                <a:schemeClr val="dk1"/>
              </a:solidFill>
              <a:latin typeface="IBM Plex Sans"/>
              <a:ea typeface="IBM Plex Sans"/>
              <a:cs typeface="IBM Plex Sans"/>
              <a:sym typeface="IBM Plex Sans"/>
            </a:endParaRPr>
          </a:p>
          <a:p>
            <a:pPr marL="914400" lvl="0" indent="-317500" algn="l" rtl="0">
              <a:lnSpc>
                <a:spcPct val="90000"/>
              </a:lnSpc>
              <a:spcBef>
                <a:spcPts val="0"/>
              </a:spcBef>
              <a:spcAft>
                <a:spcPts val="0"/>
              </a:spcAft>
              <a:buClr>
                <a:schemeClr val="dk1"/>
              </a:buClr>
              <a:buSzPts val="1400"/>
              <a:buFont typeface="IBM Plex Sans"/>
              <a:buChar char="-"/>
            </a:pPr>
            <a:r>
              <a:rPr lang="en">
                <a:solidFill>
                  <a:schemeClr val="dk1"/>
                </a:solidFill>
                <a:latin typeface="IBM Plex Sans"/>
                <a:ea typeface="IBM Plex Sans"/>
                <a:cs typeface="IBM Plex Sans"/>
                <a:sym typeface="IBM Plex Sans"/>
              </a:rPr>
              <a:t>Variable plate angle</a:t>
            </a:r>
            <a:endParaRPr>
              <a:solidFill>
                <a:schemeClr val="dk1"/>
              </a:solidFill>
              <a:latin typeface="IBM Plex Sans"/>
              <a:ea typeface="IBM Plex Sans"/>
              <a:cs typeface="IBM Plex Sans"/>
              <a:sym typeface="IBM Plex Sans"/>
            </a:endParaRPr>
          </a:p>
          <a:p>
            <a:pPr marL="457200" lvl="0" indent="-317500" algn="l" rtl="0">
              <a:lnSpc>
                <a:spcPct val="90000"/>
              </a:lnSpc>
              <a:spcBef>
                <a:spcPts val="0"/>
              </a:spcBef>
              <a:spcAft>
                <a:spcPts val="0"/>
              </a:spcAft>
              <a:buClr>
                <a:schemeClr val="accent4"/>
              </a:buClr>
              <a:buSzPts val="1400"/>
              <a:buFont typeface="Noto Sans Symbols"/>
              <a:buAutoNum type="arabicParenR"/>
            </a:pPr>
            <a:r>
              <a:rPr lang="en">
                <a:solidFill>
                  <a:schemeClr val="dk1"/>
                </a:solidFill>
                <a:latin typeface="IBM Plex Sans"/>
                <a:ea typeface="IBM Plex Sans"/>
                <a:cs typeface="IBM Plex Sans"/>
                <a:sym typeface="IBM Plex Sans"/>
              </a:rPr>
              <a:t>Speed of adjustment during testing </a:t>
            </a:r>
            <a:endParaRPr>
              <a:solidFill>
                <a:schemeClr val="dk1"/>
              </a:solidFill>
              <a:latin typeface="IBM Plex Sans"/>
              <a:ea typeface="IBM Plex Sans"/>
              <a:cs typeface="IBM Plex Sans"/>
              <a:sym typeface="IBM Plex Sans"/>
            </a:endParaRPr>
          </a:p>
          <a:p>
            <a:pPr marL="914400" lvl="0" indent="-317500" algn="l" rtl="0">
              <a:lnSpc>
                <a:spcPct val="90000"/>
              </a:lnSpc>
              <a:spcBef>
                <a:spcPts val="0"/>
              </a:spcBef>
              <a:spcAft>
                <a:spcPts val="0"/>
              </a:spcAft>
              <a:buClr>
                <a:schemeClr val="dk1"/>
              </a:buClr>
              <a:buSzPts val="1400"/>
              <a:buFont typeface="IBM Plex Sans"/>
              <a:buChar char="-"/>
            </a:pPr>
            <a:r>
              <a:rPr lang="en">
                <a:solidFill>
                  <a:schemeClr val="dk1"/>
                </a:solidFill>
                <a:latin typeface="IBM Plex Sans"/>
                <a:ea typeface="IBM Plex Sans"/>
                <a:cs typeface="IBM Plex Sans"/>
                <a:sym typeface="IBM Plex Sans"/>
              </a:rPr>
              <a:t>Minimize opening/closing of shock tunnel</a:t>
            </a:r>
            <a:endParaRPr>
              <a:solidFill>
                <a:schemeClr val="dk1"/>
              </a:solidFill>
              <a:latin typeface="IBM Plex Sans"/>
              <a:ea typeface="IBM Plex Sans"/>
              <a:cs typeface="IBM Plex Sans"/>
              <a:sym typeface="IBM Plex Sans"/>
            </a:endParaRPr>
          </a:p>
          <a:p>
            <a:pPr marL="914400" lvl="0" indent="-317500" algn="l" rtl="0">
              <a:lnSpc>
                <a:spcPct val="90000"/>
              </a:lnSpc>
              <a:spcBef>
                <a:spcPts val="0"/>
              </a:spcBef>
              <a:spcAft>
                <a:spcPts val="0"/>
              </a:spcAft>
              <a:buClr>
                <a:schemeClr val="dk1"/>
              </a:buClr>
              <a:buSzPts val="1400"/>
              <a:buFont typeface="IBM Plex Sans"/>
              <a:buChar char="-"/>
            </a:pPr>
            <a:r>
              <a:rPr lang="en">
                <a:solidFill>
                  <a:schemeClr val="dk1"/>
                </a:solidFill>
                <a:latin typeface="IBM Plex Sans"/>
                <a:ea typeface="IBM Plex Sans"/>
                <a:cs typeface="IBM Plex Sans"/>
                <a:sym typeface="IBM Plex Sans"/>
              </a:rPr>
              <a:t>Remote control capabilities</a:t>
            </a:r>
            <a:endParaRPr>
              <a:solidFill>
                <a:schemeClr val="dk1"/>
              </a:solidFill>
              <a:latin typeface="IBM Plex Sans"/>
              <a:ea typeface="IBM Plex Sans"/>
              <a:cs typeface="IBM Plex Sans"/>
              <a:sym typeface="IBM Plex Sans"/>
            </a:endParaRPr>
          </a:p>
          <a:p>
            <a:pPr marL="457200" lvl="0" indent="-317500" algn="l" rtl="0">
              <a:lnSpc>
                <a:spcPct val="90000"/>
              </a:lnSpc>
              <a:spcBef>
                <a:spcPts val="0"/>
              </a:spcBef>
              <a:spcAft>
                <a:spcPts val="0"/>
              </a:spcAft>
              <a:buClr>
                <a:schemeClr val="accent4"/>
              </a:buClr>
              <a:buSzPts val="1400"/>
              <a:buFont typeface="Noto Sans Symbols"/>
              <a:buAutoNum type="arabicParenR"/>
            </a:pPr>
            <a:r>
              <a:rPr lang="en">
                <a:solidFill>
                  <a:schemeClr val="dk1"/>
                </a:solidFill>
                <a:latin typeface="IBM Plex Sans"/>
                <a:ea typeface="IBM Plex Sans"/>
                <a:cs typeface="IBM Plex Sans"/>
                <a:sym typeface="IBM Plex Sans"/>
              </a:rPr>
              <a:t>Plate Stability</a:t>
            </a:r>
            <a:endParaRPr>
              <a:solidFill>
                <a:schemeClr val="dk1"/>
              </a:solidFill>
              <a:latin typeface="IBM Plex Sans"/>
              <a:ea typeface="IBM Plex Sans"/>
              <a:cs typeface="IBM Plex Sans"/>
              <a:sym typeface="IBM Plex Sans"/>
            </a:endParaRPr>
          </a:p>
          <a:p>
            <a:pPr marL="914400" lvl="0" indent="-317500" algn="l" rtl="0">
              <a:lnSpc>
                <a:spcPct val="90000"/>
              </a:lnSpc>
              <a:spcBef>
                <a:spcPts val="0"/>
              </a:spcBef>
              <a:spcAft>
                <a:spcPts val="0"/>
              </a:spcAft>
              <a:buClr>
                <a:schemeClr val="dk1"/>
              </a:buClr>
              <a:buSzPts val="1400"/>
              <a:buFont typeface="IBM Plex Sans"/>
              <a:buChar char="-"/>
            </a:pPr>
            <a:r>
              <a:rPr lang="en">
                <a:solidFill>
                  <a:schemeClr val="dk1"/>
                </a:solidFill>
                <a:latin typeface="IBM Plex Sans"/>
                <a:ea typeface="IBM Plex Sans"/>
                <a:cs typeface="IBM Plex Sans"/>
                <a:sym typeface="IBM Plex Sans"/>
              </a:rPr>
              <a:t>Reduce vibrations and improve consistency</a:t>
            </a:r>
            <a:endParaRPr>
              <a:solidFill>
                <a:schemeClr val="dk1"/>
              </a:solidFill>
              <a:latin typeface="IBM Plex Sans"/>
              <a:ea typeface="IBM Plex Sans"/>
              <a:cs typeface="IBM Plex Sans"/>
              <a:sym typeface="IBM Plex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1"/>
          <p:cNvSpPr txBox="1">
            <a:spLocks noGrp="1"/>
          </p:cNvSpPr>
          <p:nvPr>
            <p:ph type="title"/>
          </p:nvPr>
        </p:nvSpPr>
        <p:spPr>
          <a:xfrm>
            <a:off x="484769" y="273845"/>
            <a:ext cx="8031900" cy="55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Concept Model Review: Concept 1</a:t>
            </a:r>
            <a:endParaRPr/>
          </a:p>
        </p:txBody>
      </p:sp>
      <p:sp>
        <p:nvSpPr>
          <p:cNvPr id="218" name="Google Shape;218;p41"/>
          <p:cNvSpPr txBox="1">
            <a:spLocks noGrp="1"/>
          </p:cNvSpPr>
          <p:nvPr>
            <p:ph type="body" idx="2"/>
          </p:nvPr>
        </p:nvSpPr>
        <p:spPr>
          <a:xfrm>
            <a:off x="484775" y="783575"/>
            <a:ext cx="4934400" cy="37779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None/>
            </a:pPr>
            <a:r>
              <a:rPr lang="en" sz="1600">
                <a:solidFill>
                  <a:srgbClr val="000000"/>
                </a:solidFill>
              </a:rPr>
              <a:t>Manual angle setting with remote height variation</a:t>
            </a:r>
            <a:endParaRPr sz="1600">
              <a:solidFill>
                <a:srgbClr val="000000"/>
              </a:solidFill>
            </a:endParaRPr>
          </a:p>
          <a:p>
            <a:pPr marL="457200" lvl="0" indent="0" algn="l" rtl="0">
              <a:lnSpc>
                <a:spcPct val="100000"/>
              </a:lnSpc>
              <a:spcBef>
                <a:spcPts val="0"/>
              </a:spcBef>
              <a:spcAft>
                <a:spcPts val="0"/>
              </a:spcAft>
              <a:buNone/>
            </a:pPr>
            <a:endParaRPr sz="1600">
              <a:solidFill>
                <a:srgbClr val="000000"/>
              </a:solidFill>
            </a:endParaRPr>
          </a:p>
          <a:p>
            <a:pPr marL="457200" lvl="0" indent="0" algn="l" rtl="0">
              <a:lnSpc>
                <a:spcPct val="100000"/>
              </a:lnSpc>
              <a:spcBef>
                <a:spcPts val="0"/>
              </a:spcBef>
              <a:spcAft>
                <a:spcPts val="0"/>
              </a:spcAft>
              <a:buNone/>
            </a:pPr>
            <a:r>
              <a:rPr lang="en" sz="1600">
                <a:solidFill>
                  <a:srgbClr val="000000"/>
                </a:solidFill>
              </a:rPr>
              <a:t>Utilizes a pin to mechanically lock the plate in position, while linear actuators can be used to adjust height.</a:t>
            </a:r>
            <a:endParaRPr sz="1600">
              <a:solidFill>
                <a:srgbClr val="000000"/>
              </a:solidFill>
            </a:endParaRPr>
          </a:p>
          <a:p>
            <a:pPr marL="457200" lvl="0" indent="0" algn="l" rtl="0">
              <a:lnSpc>
                <a:spcPct val="100000"/>
              </a:lnSpc>
              <a:spcBef>
                <a:spcPts val="0"/>
              </a:spcBef>
              <a:spcAft>
                <a:spcPts val="0"/>
              </a:spcAft>
              <a:buNone/>
            </a:pPr>
            <a:endParaRPr sz="1600">
              <a:solidFill>
                <a:srgbClr val="000000"/>
              </a:solidFill>
            </a:endParaRPr>
          </a:p>
          <a:p>
            <a:pPr marL="457200" lvl="0" indent="0" algn="l" rtl="0">
              <a:lnSpc>
                <a:spcPct val="100000"/>
              </a:lnSpc>
              <a:spcBef>
                <a:spcPts val="0"/>
              </a:spcBef>
              <a:spcAft>
                <a:spcPts val="0"/>
              </a:spcAft>
              <a:buNone/>
            </a:pPr>
            <a:r>
              <a:rPr lang="en" sz="1600">
                <a:solidFill>
                  <a:srgbClr val="000000"/>
                </a:solidFill>
              </a:rPr>
              <a:t>Pro’s</a:t>
            </a:r>
            <a:endParaRPr sz="1600">
              <a:solidFill>
                <a:srgbClr val="000000"/>
              </a:solidFill>
            </a:endParaRPr>
          </a:p>
          <a:p>
            <a:pPr marL="914400" lvl="0" indent="-330200" algn="l" rtl="0">
              <a:lnSpc>
                <a:spcPct val="100000"/>
              </a:lnSpc>
              <a:spcBef>
                <a:spcPts val="0"/>
              </a:spcBef>
              <a:spcAft>
                <a:spcPts val="0"/>
              </a:spcAft>
              <a:buClr>
                <a:srgbClr val="000000"/>
              </a:buClr>
              <a:buSzPts val="1600"/>
              <a:buChar char="▪"/>
            </a:pPr>
            <a:r>
              <a:rPr lang="en" sz="1600">
                <a:solidFill>
                  <a:srgbClr val="000000"/>
                </a:solidFill>
              </a:rPr>
              <a:t>Consistent, discrete angles</a:t>
            </a:r>
            <a:endParaRPr sz="1600">
              <a:solidFill>
                <a:srgbClr val="000000"/>
              </a:solidFill>
            </a:endParaRPr>
          </a:p>
          <a:p>
            <a:pPr marL="914400" lvl="0" indent="-330200" algn="l" rtl="0">
              <a:lnSpc>
                <a:spcPct val="100000"/>
              </a:lnSpc>
              <a:spcBef>
                <a:spcPts val="0"/>
              </a:spcBef>
              <a:spcAft>
                <a:spcPts val="0"/>
              </a:spcAft>
              <a:buClr>
                <a:srgbClr val="000000"/>
              </a:buClr>
              <a:buSzPts val="1600"/>
              <a:buChar char="▪"/>
            </a:pPr>
            <a:r>
              <a:rPr lang="en" sz="1600">
                <a:solidFill>
                  <a:srgbClr val="000000"/>
                </a:solidFill>
              </a:rPr>
              <a:t>Design simplicity </a:t>
            </a:r>
            <a:endParaRPr sz="1600">
              <a:solidFill>
                <a:srgbClr val="000000"/>
              </a:solidFill>
            </a:endParaRPr>
          </a:p>
          <a:p>
            <a:pPr marL="914400" lvl="0" indent="-330200" algn="l" rtl="0">
              <a:lnSpc>
                <a:spcPct val="100000"/>
              </a:lnSpc>
              <a:spcBef>
                <a:spcPts val="0"/>
              </a:spcBef>
              <a:spcAft>
                <a:spcPts val="0"/>
              </a:spcAft>
              <a:buClr>
                <a:srgbClr val="000000"/>
              </a:buClr>
              <a:buSzPts val="1600"/>
              <a:buChar char="▪"/>
            </a:pPr>
            <a:r>
              <a:rPr lang="en" sz="1600">
                <a:solidFill>
                  <a:srgbClr val="000000"/>
                </a:solidFill>
              </a:rPr>
              <a:t>Ease of height adjustment</a:t>
            </a:r>
            <a:endParaRPr sz="1600">
              <a:solidFill>
                <a:srgbClr val="000000"/>
              </a:solidFill>
            </a:endParaRPr>
          </a:p>
          <a:p>
            <a:pPr marL="914400" lvl="0" indent="-330200" algn="l" rtl="0">
              <a:lnSpc>
                <a:spcPct val="100000"/>
              </a:lnSpc>
              <a:spcBef>
                <a:spcPts val="0"/>
              </a:spcBef>
              <a:spcAft>
                <a:spcPts val="0"/>
              </a:spcAft>
              <a:buClr>
                <a:srgbClr val="000000"/>
              </a:buClr>
              <a:buSzPts val="1600"/>
              <a:buChar char="▪"/>
            </a:pPr>
            <a:r>
              <a:rPr lang="en" sz="1600">
                <a:solidFill>
                  <a:srgbClr val="000000"/>
                </a:solidFill>
              </a:rPr>
              <a:t>IMU sensor not needed</a:t>
            </a:r>
            <a:endParaRPr sz="1600">
              <a:solidFill>
                <a:srgbClr val="000000"/>
              </a:solidFill>
            </a:endParaRPr>
          </a:p>
          <a:p>
            <a:pPr marL="1371600" lvl="0" indent="0" algn="l" rtl="0">
              <a:lnSpc>
                <a:spcPct val="100000"/>
              </a:lnSpc>
              <a:spcBef>
                <a:spcPts val="0"/>
              </a:spcBef>
              <a:spcAft>
                <a:spcPts val="0"/>
              </a:spcAft>
              <a:buNone/>
            </a:pPr>
            <a:endParaRPr sz="1600">
              <a:solidFill>
                <a:srgbClr val="000000"/>
              </a:solidFill>
            </a:endParaRPr>
          </a:p>
          <a:p>
            <a:pPr marL="457200" lvl="0" indent="0" algn="l" rtl="0">
              <a:lnSpc>
                <a:spcPct val="100000"/>
              </a:lnSpc>
              <a:spcBef>
                <a:spcPts val="0"/>
              </a:spcBef>
              <a:spcAft>
                <a:spcPts val="0"/>
              </a:spcAft>
              <a:buNone/>
            </a:pPr>
            <a:r>
              <a:rPr lang="en" sz="1600">
                <a:solidFill>
                  <a:srgbClr val="000000"/>
                </a:solidFill>
              </a:rPr>
              <a:t>Con’s</a:t>
            </a:r>
            <a:endParaRPr sz="1600">
              <a:solidFill>
                <a:srgbClr val="000000"/>
              </a:solidFill>
            </a:endParaRPr>
          </a:p>
          <a:p>
            <a:pPr marL="914400" lvl="0" indent="-330200" algn="l" rtl="0">
              <a:lnSpc>
                <a:spcPct val="100000"/>
              </a:lnSpc>
              <a:spcBef>
                <a:spcPts val="0"/>
              </a:spcBef>
              <a:spcAft>
                <a:spcPts val="0"/>
              </a:spcAft>
              <a:buClr>
                <a:srgbClr val="000000"/>
              </a:buClr>
              <a:buSzPts val="1600"/>
              <a:buChar char="▪"/>
            </a:pPr>
            <a:r>
              <a:rPr lang="en" sz="1600">
                <a:solidFill>
                  <a:srgbClr val="000000"/>
                </a:solidFill>
              </a:rPr>
              <a:t>Angle must be changed manually</a:t>
            </a:r>
            <a:endParaRPr sz="1600">
              <a:solidFill>
                <a:srgbClr val="000000"/>
              </a:solidFill>
            </a:endParaRPr>
          </a:p>
          <a:p>
            <a:pPr marL="1371600" lvl="0" indent="0" algn="l" rtl="0">
              <a:lnSpc>
                <a:spcPct val="100000"/>
              </a:lnSpc>
              <a:spcBef>
                <a:spcPts val="0"/>
              </a:spcBef>
              <a:spcAft>
                <a:spcPts val="0"/>
              </a:spcAft>
              <a:buNone/>
            </a:pPr>
            <a:endParaRPr sz="1600">
              <a:solidFill>
                <a:srgbClr val="000000"/>
              </a:solidFill>
            </a:endParaRPr>
          </a:p>
        </p:txBody>
      </p:sp>
      <p:sp>
        <p:nvSpPr>
          <p:cNvPr id="219" name="Google Shape;219;p41"/>
          <p:cNvSpPr txBox="1">
            <a:spLocks noGrp="1"/>
          </p:cNvSpPr>
          <p:nvPr>
            <p:ph type="sldNum" idx="12"/>
          </p:nvPr>
        </p:nvSpPr>
        <p:spPr>
          <a:xfrm>
            <a:off x="7031935" y="470763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220" name="Google Shape;220;p41"/>
          <p:cNvPicPr preferRelativeResize="0"/>
          <p:nvPr/>
        </p:nvPicPr>
        <p:blipFill>
          <a:blip r:embed="rId3">
            <a:alphaModFix/>
          </a:blip>
          <a:stretch>
            <a:fillRect/>
          </a:stretch>
        </p:blipFill>
        <p:spPr>
          <a:xfrm>
            <a:off x="5491000" y="783575"/>
            <a:ext cx="2961215" cy="37778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2"/>
          <p:cNvSpPr txBox="1">
            <a:spLocks noGrp="1"/>
          </p:cNvSpPr>
          <p:nvPr>
            <p:ph type="title"/>
          </p:nvPr>
        </p:nvSpPr>
        <p:spPr>
          <a:xfrm>
            <a:off x="483575" y="273847"/>
            <a:ext cx="8031900" cy="5121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Structural System Prototype</a:t>
            </a:r>
            <a:endParaRPr/>
          </a:p>
        </p:txBody>
      </p:sp>
      <p:sp>
        <p:nvSpPr>
          <p:cNvPr id="226" name="Google Shape;226;p42"/>
          <p:cNvSpPr txBox="1"/>
          <p:nvPr/>
        </p:nvSpPr>
        <p:spPr>
          <a:xfrm>
            <a:off x="438850" y="979725"/>
            <a:ext cx="803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IBM Plex Sans"/>
              <a:ea typeface="IBM Plex Sans"/>
              <a:cs typeface="IBM Plex Sans"/>
              <a:sym typeface="IBM Plex Sans"/>
            </a:endParaRPr>
          </a:p>
        </p:txBody>
      </p:sp>
      <p:sp>
        <p:nvSpPr>
          <p:cNvPr id="227" name="Google Shape;227;p42"/>
          <p:cNvSpPr txBox="1"/>
          <p:nvPr/>
        </p:nvSpPr>
        <p:spPr>
          <a:xfrm>
            <a:off x="560225" y="1092000"/>
            <a:ext cx="787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IBM Plex Sans"/>
                <a:ea typeface="IBM Plex Sans"/>
                <a:cs typeface="IBM Plex Sans"/>
                <a:sym typeface="IBM Plex Sans"/>
              </a:rPr>
              <a:t>The structural system is what allows for the angle of the plate to be changed in our design.</a:t>
            </a:r>
            <a:endParaRPr>
              <a:latin typeface="IBM Plex Sans"/>
              <a:ea typeface="IBM Plex Sans"/>
              <a:cs typeface="IBM Plex Sans"/>
              <a:sym typeface="IBM Plex Sans"/>
            </a:endParaRPr>
          </a:p>
        </p:txBody>
      </p:sp>
      <p:sp>
        <p:nvSpPr>
          <p:cNvPr id="228" name="Google Shape;228;p42"/>
          <p:cNvSpPr txBox="1"/>
          <p:nvPr/>
        </p:nvSpPr>
        <p:spPr>
          <a:xfrm>
            <a:off x="867450" y="1857375"/>
            <a:ext cx="3071700" cy="2339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IBM Plex Sans"/>
              <a:buChar char="-"/>
            </a:pPr>
            <a:r>
              <a:rPr lang="en">
                <a:latin typeface="IBM Plex Sans"/>
                <a:ea typeface="IBM Plex Sans"/>
                <a:cs typeface="IBM Plex Sans"/>
                <a:sym typeface="IBM Plex Sans"/>
              </a:rPr>
              <a:t>Derived from concept 1</a:t>
            </a:r>
            <a:endParaRPr>
              <a:latin typeface="IBM Plex Sans"/>
              <a:ea typeface="IBM Plex Sans"/>
              <a:cs typeface="IBM Plex Sans"/>
              <a:sym typeface="IBM Plex Sans"/>
            </a:endParaRPr>
          </a:p>
          <a:p>
            <a:pPr marL="457200" lvl="0" indent="0" algn="l" rtl="0">
              <a:spcBef>
                <a:spcPts val="0"/>
              </a:spcBef>
              <a:spcAft>
                <a:spcPts val="0"/>
              </a:spcAft>
              <a:buNone/>
            </a:pPr>
            <a:endParaRPr>
              <a:latin typeface="IBM Plex Sans"/>
              <a:ea typeface="IBM Plex Sans"/>
              <a:cs typeface="IBM Plex Sans"/>
              <a:sym typeface="IBM Plex Sans"/>
            </a:endParaRPr>
          </a:p>
          <a:p>
            <a:pPr marL="457200" lvl="0" indent="-317500" algn="l" rtl="0">
              <a:spcBef>
                <a:spcPts val="0"/>
              </a:spcBef>
              <a:spcAft>
                <a:spcPts val="0"/>
              </a:spcAft>
              <a:buSzPts val="1400"/>
              <a:buFont typeface="IBM Plex Sans"/>
              <a:buChar char="-"/>
            </a:pPr>
            <a:r>
              <a:rPr lang="en">
                <a:latin typeface="IBM Plex Sans"/>
                <a:ea typeface="IBM Plex Sans"/>
                <a:cs typeface="IBM Plex Sans"/>
                <a:sym typeface="IBM Plex Sans"/>
              </a:rPr>
              <a:t>4 distinct angle settings: 90°, 67.5°, 45°, 22.5°</a:t>
            </a:r>
            <a:endParaRPr>
              <a:latin typeface="IBM Plex Sans"/>
              <a:ea typeface="IBM Plex Sans"/>
              <a:cs typeface="IBM Plex Sans"/>
              <a:sym typeface="IBM Plex Sans"/>
            </a:endParaRPr>
          </a:p>
          <a:p>
            <a:pPr marL="0" lvl="0" indent="0" algn="l" rtl="0">
              <a:spcBef>
                <a:spcPts val="0"/>
              </a:spcBef>
              <a:spcAft>
                <a:spcPts val="0"/>
              </a:spcAft>
              <a:buNone/>
            </a:pPr>
            <a:endParaRPr>
              <a:latin typeface="IBM Plex Sans"/>
              <a:ea typeface="IBM Plex Sans"/>
              <a:cs typeface="IBM Plex Sans"/>
              <a:sym typeface="IBM Plex Sans"/>
            </a:endParaRPr>
          </a:p>
          <a:p>
            <a:pPr marL="457200" lvl="0" indent="-317500" algn="l" rtl="0">
              <a:spcBef>
                <a:spcPts val="0"/>
              </a:spcBef>
              <a:spcAft>
                <a:spcPts val="0"/>
              </a:spcAft>
              <a:buSzPts val="1400"/>
              <a:buFont typeface="IBM Plex Sans"/>
              <a:buChar char="-"/>
            </a:pPr>
            <a:r>
              <a:rPr lang="en">
                <a:latin typeface="IBM Plex Sans"/>
                <a:ea typeface="IBM Plex Sans"/>
                <a:cs typeface="IBM Plex Sans"/>
                <a:sym typeface="IBM Plex Sans"/>
              </a:rPr>
              <a:t>Held in position by a pin, inspired by gym benches</a:t>
            </a:r>
            <a:endParaRPr>
              <a:latin typeface="IBM Plex Sans"/>
              <a:ea typeface="IBM Plex Sans"/>
              <a:cs typeface="IBM Plex Sans"/>
              <a:sym typeface="IBM Plex Sans"/>
            </a:endParaRPr>
          </a:p>
          <a:p>
            <a:pPr marL="457200" lvl="0" indent="0" algn="l" rtl="0">
              <a:spcBef>
                <a:spcPts val="0"/>
              </a:spcBef>
              <a:spcAft>
                <a:spcPts val="0"/>
              </a:spcAft>
              <a:buNone/>
            </a:pPr>
            <a:endParaRPr>
              <a:latin typeface="IBM Plex Sans"/>
              <a:ea typeface="IBM Plex Sans"/>
              <a:cs typeface="IBM Plex Sans"/>
              <a:sym typeface="IBM Plex Sans"/>
            </a:endParaRPr>
          </a:p>
          <a:p>
            <a:pPr marL="457200" lvl="0" indent="-317500" algn="l" rtl="0">
              <a:spcBef>
                <a:spcPts val="0"/>
              </a:spcBef>
              <a:spcAft>
                <a:spcPts val="0"/>
              </a:spcAft>
              <a:buSzPts val="1400"/>
              <a:buFont typeface="IBM Plex Sans"/>
              <a:buChar char="-"/>
            </a:pPr>
            <a:r>
              <a:rPr lang="en">
                <a:latin typeface="IBM Plex Sans"/>
                <a:ea typeface="IBM Plex Sans"/>
                <a:cs typeface="IBM Plex Sans"/>
                <a:sym typeface="IBM Plex Sans"/>
              </a:rPr>
              <a:t>Includes fittings for ICP Pressure Sensor</a:t>
            </a:r>
            <a:endParaRPr>
              <a:latin typeface="IBM Plex Sans"/>
              <a:ea typeface="IBM Plex Sans"/>
              <a:cs typeface="IBM Plex Sans"/>
              <a:sym typeface="IBM Plex Sans"/>
            </a:endParaRPr>
          </a:p>
        </p:txBody>
      </p:sp>
      <p:pic>
        <p:nvPicPr>
          <p:cNvPr id="229" name="Google Shape;229;p42"/>
          <p:cNvPicPr preferRelativeResize="0"/>
          <p:nvPr/>
        </p:nvPicPr>
        <p:blipFill>
          <a:blip r:embed="rId3">
            <a:alphaModFix/>
          </a:blip>
          <a:stretch>
            <a:fillRect/>
          </a:stretch>
        </p:blipFill>
        <p:spPr>
          <a:xfrm>
            <a:off x="3939150" y="1492200"/>
            <a:ext cx="2052075" cy="2052075"/>
          </a:xfrm>
          <a:prstGeom prst="rect">
            <a:avLst/>
          </a:prstGeom>
          <a:noFill/>
          <a:ln>
            <a:noFill/>
          </a:ln>
        </p:spPr>
      </p:pic>
      <p:pic>
        <p:nvPicPr>
          <p:cNvPr id="230" name="Google Shape;230;p42"/>
          <p:cNvPicPr preferRelativeResize="0"/>
          <p:nvPr/>
        </p:nvPicPr>
        <p:blipFill>
          <a:blip r:embed="rId4">
            <a:alphaModFix/>
          </a:blip>
          <a:stretch>
            <a:fillRect/>
          </a:stretch>
        </p:blipFill>
        <p:spPr>
          <a:xfrm>
            <a:off x="5664000" y="2802400"/>
            <a:ext cx="3001050" cy="2110750"/>
          </a:xfrm>
          <a:prstGeom prst="rect">
            <a:avLst/>
          </a:prstGeom>
          <a:noFill/>
          <a:ln>
            <a:noFill/>
          </a:ln>
        </p:spPr>
      </p:pic>
      <p:pic>
        <p:nvPicPr>
          <p:cNvPr id="231" name="Google Shape;231;p42"/>
          <p:cNvPicPr preferRelativeResize="0"/>
          <p:nvPr/>
        </p:nvPicPr>
        <p:blipFill>
          <a:blip r:embed="rId5">
            <a:alphaModFix/>
          </a:blip>
          <a:stretch>
            <a:fillRect/>
          </a:stretch>
        </p:blipFill>
        <p:spPr>
          <a:xfrm>
            <a:off x="3605900" y="3602500"/>
            <a:ext cx="1170225" cy="1170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3"/>
          <p:cNvSpPr txBox="1">
            <a:spLocks noGrp="1"/>
          </p:cNvSpPr>
          <p:nvPr>
            <p:ph type="title"/>
          </p:nvPr>
        </p:nvSpPr>
        <p:spPr>
          <a:xfrm>
            <a:off x="483577" y="273844"/>
            <a:ext cx="8033100" cy="9942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Construction of Alpha Prototype</a:t>
            </a:r>
            <a:endParaRPr/>
          </a:p>
        </p:txBody>
      </p:sp>
      <p:sp>
        <p:nvSpPr>
          <p:cNvPr id="237" name="Google Shape;237;p43"/>
          <p:cNvSpPr txBox="1"/>
          <p:nvPr/>
        </p:nvSpPr>
        <p:spPr>
          <a:xfrm>
            <a:off x="755200" y="1296075"/>
            <a:ext cx="372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IBM Plex Sans"/>
              <a:ea typeface="IBM Plex Sans"/>
              <a:cs typeface="IBM Plex Sans"/>
              <a:sym typeface="IBM Plex Sans"/>
            </a:endParaRPr>
          </a:p>
        </p:txBody>
      </p:sp>
      <p:sp>
        <p:nvSpPr>
          <p:cNvPr id="238" name="Google Shape;238;p43"/>
          <p:cNvSpPr txBox="1">
            <a:spLocks noGrp="1"/>
          </p:cNvSpPr>
          <p:nvPr>
            <p:ph type="body" idx="1"/>
          </p:nvPr>
        </p:nvSpPr>
        <p:spPr>
          <a:xfrm>
            <a:off x="487027" y="981419"/>
            <a:ext cx="38862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Machining operations performed</a:t>
            </a:r>
            <a:endParaRPr/>
          </a:p>
          <a:p>
            <a:pPr marL="457200" lvl="0" indent="-317500" algn="l" rtl="0">
              <a:spcBef>
                <a:spcPts val="800"/>
              </a:spcBef>
              <a:spcAft>
                <a:spcPts val="0"/>
              </a:spcAft>
              <a:buSzPts val="1400"/>
              <a:buChar char="▪"/>
            </a:pPr>
            <a:r>
              <a:rPr lang="en"/>
              <a:t>Square Plate</a:t>
            </a:r>
            <a:endParaRPr/>
          </a:p>
          <a:p>
            <a:pPr marL="914400" lvl="1" indent="-317500" algn="l" rtl="0">
              <a:spcBef>
                <a:spcPts val="0"/>
              </a:spcBef>
              <a:spcAft>
                <a:spcPts val="0"/>
              </a:spcAft>
              <a:buSzPts val="1400"/>
              <a:buChar char="-"/>
            </a:pPr>
            <a:r>
              <a:rPr lang="en"/>
              <a:t>Received new mounting holes for plate supports</a:t>
            </a:r>
            <a:endParaRPr/>
          </a:p>
          <a:p>
            <a:pPr marL="914400" lvl="1" indent="-317500" algn="l" rtl="0">
              <a:spcBef>
                <a:spcPts val="0"/>
              </a:spcBef>
              <a:spcAft>
                <a:spcPts val="0"/>
              </a:spcAft>
              <a:buSzPts val="1400"/>
              <a:buChar char="-"/>
            </a:pPr>
            <a:r>
              <a:rPr lang="en"/>
              <a:t>¼” 20 threaded</a:t>
            </a:r>
            <a:endParaRPr/>
          </a:p>
          <a:p>
            <a:pPr marL="457200" lvl="0" indent="-317500" algn="l" rtl="0">
              <a:spcBef>
                <a:spcPts val="0"/>
              </a:spcBef>
              <a:spcAft>
                <a:spcPts val="0"/>
              </a:spcAft>
              <a:buSzPts val="1400"/>
              <a:buChar char="▪"/>
            </a:pPr>
            <a:r>
              <a:rPr lang="en"/>
              <a:t>Impingement plate</a:t>
            </a:r>
            <a:endParaRPr/>
          </a:p>
          <a:p>
            <a:pPr marL="914400" lvl="1" indent="-317500" algn="l" rtl="0">
              <a:spcBef>
                <a:spcPts val="0"/>
              </a:spcBef>
              <a:spcAft>
                <a:spcPts val="0"/>
              </a:spcAft>
              <a:buSzPts val="1400"/>
              <a:buChar char="-"/>
            </a:pPr>
            <a:r>
              <a:rPr lang="en"/>
              <a:t>2 symmetric holes to allow for rotation about its center axis</a:t>
            </a:r>
            <a:endParaRPr/>
          </a:p>
          <a:p>
            <a:pPr marL="914400" lvl="1" indent="-317500" algn="l" rtl="0">
              <a:spcBef>
                <a:spcPts val="0"/>
              </a:spcBef>
              <a:spcAft>
                <a:spcPts val="0"/>
              </a:spcAft>
              <a:buSzPts val="1400"/>
              <a:buChar char="-"/>
            </a:pPr>
            <a:r>
              <a:rPr lang="en"/>
              <a:t>Center cutout based on mounting specifications of ICP sensor </a:t>
            </a:r>
            <a:endParaRPr/>
          </a:p>
        </p:txBody>
      </p:sp>
      <p:sp>
        <p:nvSpPr>
          <p:cNvPr id="239" name="Google Shape;239;p43"/>
          <p:cNvSpPr txBox="1">
            <a:spLocks noGrp="1"/>
          </p:cNvSpPr>
          <p:nvPr>
            <p:ph type="body" idx="2"/>
          </p:nvPr>
        </p:nvSpPr>
        <p:spPr>
          <a:xfrm>
            <a:off x="4627025" y="981419"/>
            <a:ext cx="38862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3D printed Parts</a:t>
            </a:r>
            <a:endParaRPr/>
          </a:p>
          <a:p>
            <a:pPr marL="457200" lvl="0" indent="-317500" algn="l" rtl="0">
              <a:spcBef>
                <a:spcPts val="800"/>
              </a:spcBef>
              <a:spcAft>
                <a:spcPts val="0"/>
              </a:spcAft>
              <a:buSzPts val="1400"/>
              <a:buChar char="▪"/>
            </a:pPr>
            <a:r>
              <a:rPr lang="en"/>
              <a:t>(2)  “T” support posts </a:t>
            </a:r>
            <a:endParaRPr/>
          </a:p>
          <a:p>
            <a:pPr marL="457200" lvl="0" indent="-317500" algn="l" rtl="0">
              <a:spcBef>
                <a:spcPts val="0"/>
              </a:spcBef>
              <a:spcAft>
                <a:spcPts val="0"/>
              </a:spcAft>
              <a:buSzPts val="1400"/>
              <a:buChar char="▪"/>
            </a:pPr>
            <a:r>
              <a:rPr lang="en"/>
              <a:t>(4) Angle Adjustment Mount</a:t>
            </a:r>
            <a:endParaRPr/>
          </a:p>
          <a:p>
            <a:pPr marL="457200" lvl="0" indent="-317500" algn="l" rtl="0">
              <a:spcBef>
                <a:spcPts val="0"/>
              </a:spcBef>
              <a:spcAft>
                <a:spcPts val="0"/>
              </a:spcAft>
              <a:buSzPts val="1400"/>
              <a:buChar char="▪"/>
            </a:pPr>
            <a:r>
              <a:rPr lang="en"/>
              <a:t>(5) pin locks</a:t>
            </a:r>
            <a:endParaRPr/>
          </a:p>
        </p:txBody>
      </p:sp>
      <p:pic>
        <p:nvPicPr>
          <p:cNvPr id="240" name="Google Shape;240;p43"/>
          <p:cNvPicPr preferRelativeResize="0"/>
          <p:nvPr/>
        </p:nvPicPr>
        <p:blipFill rotWithShape="1">
          <a:blip r:embed="rId3">
            <a:alphaModFix/>
          </a:blip>
          <a:srcRect r="27651"/>
          <a:stretch/>
        </p:blipFill>
        <p:spPr>
          <a:xfrm>
            <a:off x="4480300" y="2153786"/>
            <a:ext cx="3886200" cy="2582539"/>
          </a:xfrm>
          <a:prstGeom prst="rect">
            <a:avLst/>
          </a:prstGeom>
          <a:noFill/>
          <a:ln>
            <a:noFill/>
          </a:ln>
        </p:spPr>
      </p:pic>
      <p:pic>
        <p:nvPicPr>
          <p:cNvPr id="241" name="Google Shape;241;p43"/>
          <p:cNvPicPr preferRelativeResize="0"/>
          <p:nvPr/>
        </p:nvPicPr>
        <p:blipFill rotWithShape="1">
          <a:blip r:embed="rId4">
            <a:alphaModFix/>
          </a:blip>
          <a:srcRect l="19348" t="21766" b="28425"/>
          <a:stretch/>
        </p:blipFill>
        <p:spPr>
          <a:xfrm>
            <a:off x="809175" y="3143225"/>
            <a:ext cx="3241900" cy="1499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4"/>
          <p:cNvSpPr txBox="1">
            <a:spLocks noGrp="1"/>
          </p:cNvSpPr>
          <p:nvPr>
            <p:ph type="title"/>
          </p:nvPr>
        </p:nvSpPr>
        <p:spPr>
          <a:xfrm>
            <a:off x="483575" y="273847"/>
            <a:ext cx="8031900" cy="4815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Assembled Alpha Prototype</a:t>
            </a:r>
            <a:endParaRPr/>
          </a:p>
        </p:txBody>
      </p:sp>
      <p:sp>
        <p:nvSpPr>
          <p:cNvPr id="247" name="Google Shape;247;p44"/>
          <p:cNvSpPr txBox="1"/>
          <p:nvPr/>
        </p:nvSpPr>
        <p:spPr>
          <a:xfrm>
            <a:off x="755200" y="1296075"/>
            <a:ext cx="372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IBM Plex Sans"/>
              <a:ea typeface="IBM Plex Sans"/>
              <a:cs typeface="IBM Plex Sans"/>
              <a:sym typeface="IBM Plex Sans"/>
            </a:endParaRPr>
          </a:p>
        </p:txBody>
      </p:sp>
      <p:sp>
        <p:nvSpPr>
          <p:cNvPr id="248" name="Google Shape;248;p44"/>
          <p:cNvSpPr txBox="1"/>
          <p:nvPr/>
        </p:nvSpPr>
        <p:spPr>
          <a:xfrm>
            <a:off x="755200" y="1234850"/>
            <a:ext cx="319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IBM Plex Sans"/>
              <a:ea typeface="IBM Plex Sans"/>
              <a:cs typeface="IBM Plex Sans"/>
              <a:sym typeface="IBM Plex Sans"/>
            </a:endParaRPr>
          </a:p>
        </p:txBody>
      </p:sp>
      <p:sp>
        <p:nvSpPr>
          <p:cNvPr id="249" name="Google Shape;249;p44"/>
          <p:cNvSpPr txBox="1"/>
          <p:nvPr/>
        </p:nvSpPr>
        <p:spPr>
          <a:xfrm>
            <a:off x="714375" y="1234850"/>
            <a:ext cx="3184200" cy="320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IBM Plex Sans"/>
                <a:ea typeface="IBM Plex Sans"/>
                <a:cs typeface="IBM Plex Sans"/>
                <a:sym typeface="IBM Plex Sans"/>
              </a:rPr>
              <a:t>Successfully allows for the plate to be rotated and held in position</a:t>
            </a:r>
            <a:endParaRPr>
              <a:latin typeface="IBM Plex Sans"/>
              <a:ea typeface="IBM Plex Sans"/>
              <a:cs typeface="IBM Plex Sans"/>
              <a:sym typeface="IBM Plex Sans"/>
            </a:endParaRPr>
          </a:p>
          <a:p>
            <a:pPr marL="0" lvl="0" indent="0" algn="l" rtl="0">
              <a:spcBef>
                <a:spcPts val="0"/>
              </a:spcBef>
              <a:spcAft>
                <a:spcPts val="0"/>
              </a:spcAft>
              <a:buNone/>
            </a:pPr>
            <a:endParaRPr>
              <a:latin typeface="IBM Plex Sans"/>
              <a:ea typeface="IBM Plex Sans"/>
              <a:cs typeface="IBM Plex Sans"/>
              <a:sym typeface="IBM Plex Sans"/>
            </a:endParaRPr>
          </a:p>
          <a:p>
            <a:pPr marL="0" lvl="0" indent="0" algn="l" rtl="0">
              <a:spcBef>
                <a:spcPts val="0"/>
              </a:spcBef>
              <a:spcAft>
                <a:spcPts val="0"/>
              </a:spcAft>
              <a:buNone/>
            </a:pPr>
            <a:r>
              <a:rPr lang="en">
                <a:latin typeface="IBM Plex Sans"/>
                <a:ea typeface="IBM Plex Sans"/>
                <a:cs typeface="IBM Plex Sans"/>
                <a:sym typeface="IBM Plex Sans"/>
              </a:rPr>
              <a:t>Future Improvements:</a:t>
            </a:r>
            <a:endParaRPr>
              <a:latin typeface="IBM Plex Sans"/>
              <a:ea typeface="IBM Plex Sans"/>
              <a:cs typeface="IBM Plex Sans"/>
              <a:sym typeface="IBM Plex Sans"/>
            </a:endParaRPr>
          </a:p>
          <a:p>
            <a:pPr marL="457200" lvl="0" indent="-317500" algn="l" rtl="0">
              <a:spcBef>
                <a:spcPts val="0"/>
              </a:spcBef>
              <a:spcAft>
                <a:spcPts val="0"/>
              </a:spcAft>
              <a:buSzPts val="1400"/>
              <a:buFont typeface="IBM Plex Sans"/>
              <a:buAutoNum type="arabicPeriod"/>
            </a:pPr>
            <a:r>
              <a:rPr lang="en">
                <a:latin typeface="IBM Plex Sans"/>
                <a:ea typeface="IBM Plex Sans"/>
                <a:cs typeface="IBM Plex Sans"/>
                <a:sym typeface="IBM Plex Sans"/>
              </a:rPr>
              <a:t>Supports will be machined, not printed</a:t>
            </a:r>
            <a:endParaRPr>
              <a:latin typeface="IBM Plex Sans"/>
              <a:ea typeface="IBM Plex Sans"/>
              <a:cs typeface="IBM Plex Sans"/>
              <a:sym typeface="IBM Plex Sans"/>
            </a:endParaRPr>
          </a:p>
          <a:p>
            <a:pPr marL="457200" lvl="0" indent="-317500" algn="l" rtl="0">
              <a:spcBef>
                <a:spcPts val="0"/>
              </a:spcBef>
              <a:spcAft>
                <a:spcPts val="0"/>
              </a:spcAft>
              <a:buSzPts val="1400"/>
              <a:buFont typeface="IBM Plex Sans"/>
              <a:buAutoNum type="arabicPeriod"/>
            </a:pPr>
            <a:r>
              <a:rPr lang="en">
                <a:latin typeface="IBM Plex Sans"/>
                <a:ea typeface="IBM Plex Sans"/>
                <a:cs typeface="IBM Plex Sans"/>
                <a:sym typeface="IBM Plex Sans"/>
              </a:rPr>
              <a:t>Angle mount will be improved and reprinted</a:t>
            </a:r>
            <a:endParaRPr>
              <a:latin typeface="IBM Plex Sans"/>
              <a:ea typeface="IBM Plex Sans"/>
              <a:cs typeface="IBM Plex Sans"/>
              <a:sym typeface="IBM Plex Sans"/>
            </a:endParaRPr>
          </a:p>
          <a:p>
            <a:pPr marL="457200" lvl="0" indent="-317500" algn="l" rtl="0">
              <a:spcBef>
                <a:spcPts val="0"/>
              </a:spcBef>
              <a:spcAft>
                <a:spcPts val="0"/>
              </a:spcAft>
              <a:buSzPts val="1400"/>
              <a:buFont typeface="IBM Plex Sans"/>
              <a:buAutoNum type="arabicPeriod"/>
            </a:pPr>
            <a:r>
              <a:rPr lang="en">
                <a:latin typeface="IBM Plex Sans"/>
                <a:ea typeface="IBM Plex Sans"/>
                <a:cs typeface="IBM Plex Sans"/>
                <a:sym typeface="IBM Plex Sans"/>
              </a:rPr>
              <a:t>Stronger locking mechanism for the pin</a:t>
            </a:r>
            <a:endParaRPr>
              <a:latin typeface="IBM Plex Sans"/>
              <a:ea typeface="IBM Plex Sans"/>
              <a:cs typeface="IBM Plex Sans"/>
              <a:sym typeface="IBM Plex Sans"/>
            </a:endParaRPr>
          </a:p>
          <a:p>
            <a:pPr marL="457200" lvl="0" indent="-317500" algn="l" rtl="0">
              <a:spcBef>
                <a:spcPts val="0"/>
              </a:spcBef>
              <a:spcAft>
                <a:spcPts val="0"/>
              </a:spcAft>
              <a:buSzPts val="1400"/>
              <a:buFont typeface="IBM Plex Sans"/>
              <a:buAutoNum type="arabicPeriod"/>
            </a:pPr>
            <a:r>
              <a:rPr lang="en">
                <a:latin typeface="IBM Plex Sans"/>
                <a:ea typeface="IBM Plex Sans"/>
                <a:cs typeface="IBM Plex Sans"/>
                <a:sym typeface="IBM Plex Sans"/>
              </a:rPr>
              <a:t>Motor/gear assembly</a:t>
            </a:r>
            <a:endParaRPr>
              <a:latin typeface="IBM Plex Sans"/>
              <a:ea typeface="IBM Plex Sans"/>
              <a:cs typeface="IBM Plex Sans"/>
              <a:sym typeface="IBM Plex Sans"/>
            </a:endParaRPr>
          </a:p>
          <a:p>
            <a:pPr marL="0" lvl="0" indent="0" algn="l" rtl="0">
              <a:spcBef>
                <a:spcPts val="0"/>
              </a:spcBef>
              <a:spcAft>
                <a:spcPts val="0"/>
              </a:spcAft>
              <a:buNone/>
            </a:pPr>
            <a:endParaRPr>
              <a:latin typeface="IBM Plex Sans"/>
              <a:ea typeface="IBM Plex Sans"/>
              <a:cs typeface="IBM Plex Sans"/>
              <a:sym typeface="IBM Plex Sans"/>
            </a:endParaRPr>
          </a:p>
          <a:p>
            <a:pPr marL="0" lvl="0" indent="0" algn="l" rtl="0">
              <a:spcBef>
                <a:spcPts val="0"/>
              </a:spcBef>
              <a:spcAft>
                <a:spcPts val="0"/>
              </a:spcAft>
              <a:buNone/>
            </a:pPr>
            <a:r>
              <a:rPr lang="en">
                <a:latin typeface="IBM Plex Sans"/>
                <a:ea typeface="IBM Plex Sans"/>
                <a:cs typeface="IBM Plex Sans"/>
                <a:sym typeface="IBM Plex Sans"/>
              </a:rPr>
              <a:t>Note: the alpha prototype cannot be tested in the tunnel at this time</a:t>
            </a:r>
            <a:endParaRPr>
              <a:latin typeface="IBM Plex Sans"/>
              <a:ea typeface="IBM Plex Sans"/>
              <a:cs typeface="IBM Plex Sans"/>
              <a:sym typeface="IBM Plex Sans"/>
            </a:endParaRPr>
          </a:p>
        </p:txBody>
      </p:sp>
      <p:pic>
        <p:nvPicPr>
          <p:cNvPr id="250" name="Google Shape;250;p44"/>
          <p:cNvPicPr preferRelativeResize="0"/>
          <p:nvPr/>
        </p:nvPicPr>
        <p:blipFill>
          <a:blip r:embed="rId3">
            <a:alphaModFix/>
          </a:blip>
          <a:stretch>
            <a:fillRect/>
          </a:stretch>
        </p:blipFill>
        <p:spPr>
          <a:xfrm>
            <a:off x="4298975" y="1024062"/>
            <a:ext cx="2041422" cy="1531074"/>
          </a:xfrm>
          <a:prstGeom prst="rect">
            <a:avLst/>
          </a:prstGeom>
          <a:noFill/>
          <a:ln>
            <a:noFill/>
          </a:ln>
        </p:spPr>
      </p:pic>
      <p:pic>
        <p:nvPicPr>
          <p:cNvPr id="251" name="Google Shape;251;p44"/>
          <p:cNvPicPr preferRelativeResize="0"/>
          <p:nvPr/>
        </p:nvPicPr>
        <p:blipFill>
          <a:blip r:embed="rId4">
            <a:alphaModFix/>
          </a:blip>
          <a:stretch>
            <a:fillRect/>
          </a:stretch>
        </p:blipFill>
        <p:spPr>
          <a:xfrm>
            <a:off x="6424875" y="1024050"/>
            <a:ext cx="2041422" cy="1531074"/>
          </a:xfrm>
          <a:prstGeom prst="rect">
            <a:avLst/>
          </a:prstGeom>
          <a:noFill/>
          <a:ln>
            <a:noFill/>
          </a:ln>
        </p:spPr>
      </p:pic>
      <p:pic>
        <p:nvPicPr>
          <p:cNvPr id="252" name="Google Shape;252;p44"/>
          <p:cNvPicPr preferRelativeResize="0"/>
          <p:nvPr/>
        </p:nvPicPr>
        <p:blipFill>
          <a:blip r:embed="rId5">
            <a:alphaModFix/>
          </a:blip>
          <a:stretch>
            <a:fillRect/>
          </a:stretch>
        </p:blipFill>
        <p:spPr>
          <a:xfrm>
            <a:off x="4982076" y="2637901"/>
            <a:ext cx="2825747" cy="2119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5"/>
          <p:cNvSpPr txBox="1">
            <a:spLocks noGrp="1"/>
          </p:cNvSpPr>
          <p:nvPr>
            <p:ph type="title"/>
          </p:nvPr>
        </p:nvSpPr>
        <p:spPr>
          <a:xfrm>
            <a:off x="484769" y="273845"/>
            <a:ext cx="8031900" cy="5511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Electro-Pneumatic Prototype Schematic</a:t>
            </a:r>
            <a:endParaRPr/>
          </a:p>
        </p:txBody>
      </p:sp>
      <p:sp>
        <p:nvSpPr>
          <p:cNvPr id="258" name="Google Shape;258;p45"/>
          <p:cNvSpPr txBox="1">
            <a:spLocks noGrp="1"/>
          </p:cNvSpPr>
          <p:nvPr>
            <p:ph type="body" idx="2"/>
          </p:nvPr>
        </p:nvSpPr>
        <p:spPr>
          <a:xfrm>
            <a:off x="484775" y="902375"/>
            <a:ext cx="3878700" cy="3659100"/>
          </a:xfrm>
          <a:prstGeom prst="rect">
            <a:avLst/>
          </a:prstGeom>
          <a:noFill/>
          <a:ln>
            <a:noFill/>
          </a:ln>
        </p:spPr>
        <p:txBody>
          <a:bodyPr spcFirstLastPara="1" wrap="square" lIns="68575" tIns="34275" rIns="68575" bIns="34275" anchor="t" anchorCtr="0">
            <a:normAutofit/>
          </a:bodyPr>
          <a:lstStyle/>
          <a:p>
            <a:pPr marL="457200" lvl="0" indent="-330200" algn="l" rtl="0">
              <a:lnSpc>
                <a:spcPct val="100000"/>
              </a:lnSpc>
              <a:spcBef>
                <a:spcPts val="0"/>
              </a:spcBef>
              <a:spcAft>
                <a:spcPts val="0"/>
              </a:spcAft>
              <a:buClr>
                <a:srgbClr val="000000"/>
              </a:buClr>
              <a:buSzPts val="1600"/>
              <a:buChar char="▪"/>
            </a:pPr>
            <a:r>
              <a:rPr lang="en" sz="1600">
                <a:solidFill>
                  <a:srgbClr val="000000"/>
                </a:solidFill>
              </a:rPr>
              <a:t>Notable components:</a:t>
            </a:r>
            <a:endParaRPr sz="1600">
              <a:solidFill>
                <a:srgbClr val="000000"/>
              </a:solidFill>
            </a:endParaRPr>
          </a:p>
          <a:p>
            <a:pPr marL="914400" lvl="1" indent="-330200" algn="l" rtl="0">
              <a:lnSpc>
                <a:spcPct val="100000"/>
              </a:lnSpc>
              <a:spcBef>
                <a:spcPts val="0"/>
              </a:spcBef>
              <a:spcAft>
                <a:spcPts val="0"/>
              </a:spcAft>
              <a:buClr>
                <a:srgbClr val="000000"/>
              </a:buClr>
              <a:buSzPts val="1600"/>
              <a:buChar char="-"/>
            </a:pPr>
            <a:r>
              <a:rPr lang="en" sz="1600">
                <a:solidFill>
                  <a:srgbClr val="000000"/>
                </a:solidFill>
              </a:rPr>
              <a:t>Arduino Uno</a:t>
            </a:r>
            <a:endParaRPr sz="1600">
              <a:solidFill>
                <a:srgbClr val="000000"/>
              </a:solidFill>
            </a:endParaRPr>
          </a:p>
          <a:p>
            <a:pPr marL="914400" lvl="1" indent="-330200" algn="l" rtl="0">
              <a:lnSpc>
                <a:spcPct val="100000"/>
              </a:lnSpc>
              <a:spcBef>
                <a:spcPts val="0"/>
              </a:spcBef>
              <a:spcAft>
                <a:spcPts val="0"/>
              </a:spcAft>
              <a:buClr>
                <a:srgbClr val="000000"/>
              </a:buClr>
              <a:buSzPts val="1600"/>
              <a:buChar char="-"/>
            </a:pPr>
            <a:r>
              <a:rPr lang="en" sz="1600">
                <a:solidFill>
                  <a:srgbClr val="000000"/>
                </a:solidFill>
              </a:rPr>
              <a:t>SPDT Relay</a:t>
            </a:r>
            <a:endParaRPr sz="1600">
              <a:solidFill>
                <a:srgbClr val="000000"/>
              </a:solidFill>
            </a:endParaRPr>
          </a:p>
          <a:p>
            <a:pPr marL="914400" lvl="1" indent="-330200" algn="l" rtl="0">
              <a:lnSpc>
                <a:spcPct val="100000"/>
              </a:lnSpc>
              <a:spcBef>
                <a:spcPts val="0"/>
              </a:spcBef>
              <a:spcAft>
                <a:spcPts val="0"/>
              </a:spcAft>
              <a:buClr>
                <a:srgbClr val="000000"/>
              </a:buClr>
              <a:buSzPts val="1600"/>
              <a:buChar char="-"/>
            </a:pPr>
            <a:r>
              <a:rPr lang="en" sz="1600">
                <a:solidFill>
                  <a:srgbClr val="000000"/>
                </a:solidFill>
              </a:rPr>
              <a:t>Granzow Solenoid</a:t>
            </a:r>
            <a:endParaRPr sz="1600">
              <a:solidFill>
                <a:srgbClr val="000000"/>
              </a:solidFill>
            </a:endParaRPr>
          </a:p>
          <a:p>
            <a:pPr marL="457200" lvl="0" indent="-330200" algn="l" rtl="0">
              <a:lnSpc>
                <a:spcPct val="100000"/>
              </a:lnSpc>
              <a:spcBef>
                <a:spcPts val="1000"/>
              </a:spcBef>
              <a:spcAft>
                <a:spcPts val="0"/>
              </a:spcAft>
              <a:buClr>
                <a:srgbClr val="000000"/>
              </a:buClr>
              <a:buSzPts val="1600"/>
              <a:buChar char="▪"/>
            </a:pPr>
            <a:r>
              <a:rPr lang="en" sz="1600">
                <a:solidFill>
                  <a:srgbClr val="000000"/>
                </a:solidFill>
              </a:rPr>
              <a:t>System runs on 110V AC</a:t>
            </a:r>
            <a:endParaRPr sz="1600">
              <a:solidFill>
                <a:srgbClr val="000000"/>
              </a:solidFill>
            </a:endParaRPr>
          </a:p>
          <a:p>
            <a:pPr marL="457200" lvl="0" indent="-330200" algn="l" rtl="0">
              <a:lnSpc>
                <a:spcPct val="100000"/>
              </a:lnSpc>
              <a:spcBef>
                <a:spcPts val="1000"/>
              </a:spcBef>
              <a:spcAft>
                <a:spcPts val="0"/>
              </a:spcAft>
              <a:buClr>
                <a:srgbClr val="000000"/>
              </a:buClr>
              <a:buSzPts val="1600"/>
              <a:buChar char="▪"/>
            </a:pPr>
            <a:r>
              <a:rPr lang="en" sz="1600">
                <a:solidFill>
                  <a:srgbClr val="000000"/>
                </a:solidFill>
              </a:rPr>
              <a:t>Button activates the relay</a:t>
            </a:r>
            <a:endParaRPr sz="1600">
              <a:solidFill>
                <a:srgbClr val="000000"/>
              </a:solidFill>
            </a:endParaRPr>
          </a:p>
          <a:p>
            <a:pPr marL="457200" lvl="0" indent="-330200" algn="l" rtl="0">
              <a:lnSpc>
                <a:spcPct val="100000"/>
              </a:lnSpc>
              <a:spcBef>
                <a:spcPts val="1000"/>
              </a:spcBef>
              <a:spcAft>
                <a:spcPts val="0"/>
              </a:spcAft>
              <a:buClr>
                <a:srgbClr val="000000"/>
              </a:buClr>
              <a:buSzPts val="1600"/>
              <a:buChar char="▪"/>
            </a:pPr>
            <a:r>
              <a:rPr lang="en" sz="1600">
                <a:solidFill>
                  <a:srgbClr val="000000"/>
                </a:solidFill>
              </a:rPr>
              <a:t>Once testing begins, the button will also activate a camera to take pictures</a:t>
            </a:r>
            <a:endParaRPr sz="1600">
              <a:solidFill>
                <a:srgbClr val="000000"/>
              </a:solidFill>
            </a:endParaRPr>
          </a:p>
        </p:txBody>
      </p:sp>
      <p:pic>
        <p:nvPicPr>
          <p:cNvPr id="259" name="Google Shape;259;p45"/>
          <p:cNvPicPr preferRelativeResize="0"/>
          <p:nvPr/>
        </p:nvPicPr>
        <p:blipFill>
          <a:blip r:embed="rId3">
            <a:alphaModFix/>
          </a:blip>
          <a:stretch>
            <a:fillRect/>
          </a:stretch>
        </p:blipFill>
        <p:spPr>
          <a:xfrm>
            <a:off x="4261275" y="902375"/>
            <a:ext cx="4882726" cy="29293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Stevens">
      <a:dk1>
        <a:srgbClr val="363D45"/>
      </a:dk1>
      <a:lt1>
        <a:srgbClr val="FFFFFF"/>
      </a:lt1>
      <a:dk2>
        <a:srgbClr val="00427F"/>
      </a:dk2>
      <a:lt2>
        <a:srgbClr val="E3E5E6"/>
      </a:lt2>
      <a:accent1>
        <a:srgbClr val="A32537"/>
      </a:accent1>
      <a:accent2>
        <a:srgbClr val="4895CF"/>
      </a:accent2>
      <a:accent3>
        <a:srgbClr val="EBC73A"/>
      </a:accent3>
      <a:accent4>
        <a:srgbClr val="E6832E"/>
      </a:accent4>
      <a:accent5>
        <a:srgbClr val="E7F2FB"/>
      </a:accent5>
      <a:accent6>
        <a:srgbClr val="FFF2E8"/>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879</Words>
  <Application>Microsoft Office PowerPoint</Application>
  <PresentationFormat>On-screen Show (16:9)</PresentationFormat>
  <Paragraphs>152</Paragraphs>
  <Slides>16</Slides>
  <Notes>16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Saira Condensed Light</vt:lpstr>
      <vt:lpstr>IBM Plex Sans Light</vt:lpstr>
      <vt:lpstr>NTR</vt:lpstr>
      <vt:lpstr>Saira Condensed SemiBold</vt:lpstr>
      <vt:lpstr>IBM Plex Sans</vt:lpstr>
      <vt:lpstr>Noto Sans Symbols</vt:lpstr>
      <vt:lpstr>IBM Plex Sans SemiBold</vt:lpstr>
      <vt:lpstr>Arial</vt:lpstr>
      <vt:lpstr>Saira Condensed</vt:lpstr>
      <vt:lpstr>Calibri</vt:lpstr>
      <vt:lpstr>Simple Light</vt:lpstr>
      <vt:lpstr>Office Theme</vt:lpstr>
      <vt:lpstr>Plume Surface Interactions on the Moon and Mars Phase 3</vt:lpstr>
      <vt:lpstr>Overview</vt:lpstr>
      <vt:lpstr>Motivation</vt:lpstr>
      <vt:lpstr>Problem Statement and Current Methods </vt:lpstr>
      <vt:lpstr>Concept Model Review: Concept 1</vt:lpstr>
      <vt:lpstr>Structural System Prototype</vt:lpstr>
      <vt:lpstr>Construction of Alpha Prototype</vt:lpstr>
      <vt:lpstr>Assembled Alpha Prototype</vt:lpstr>
      <vt:lpstr>Electro-Pneumatic Prototype Schematic</vt:lpstr>
      <vt:lpstr>Electro-Pneumatic Prototype Demonstration</vt:lpstr>
      <vt:lpstr>Electro-Mechanical Prototype Schematic</vt:lpstr>
      <vt:lpstr>Electro-Mechanical Prototype Demonstration</vt:lpstr>
      <vt:lpstr>Electro-Mechanical Prototype Results</vt:lpstr>
      <vt:lpstr>Electro-Mechanical Prototype Results</vt:lpstr>
      <vt:lpstr>Project Plan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Plume Surface Interactions on the Moon and Mars Phase 3</dc:title>
  <dc:creator>Maria</dc:creator>
  <cp:lastModifiedBy>m.ortiz8642@gmail.com</cp:lastModifiedBy>
  <cp:revision>1</cp:revision>
  <dcterms:modified xsi:type="dcterms:W3CDTF">2023-02-15T06:24:41Z</dcterms:modified>
</cp:coreProperties>
</file>