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IBM Plex Sans" panose="020B0503050203000203" pitchFamily="34" charset="0"/>
      <p:regular r:id="rId26"/>
      <p:bold r:id="rId27"/>
      <p:italic r:id="rId28"/>
      <p:boldItalic r:id="rId29"/>
    </p:embeddedFont>
    <p:embeddedFont>
      <p:font typeface="IBM Plex Sans Light" panose="020B0403050203000203" pitchFamily="34" charset="0"/>
      <p:regular r:id="rId30"/>
      <p:bold r:id="rId31"/>
      <p:italic r:id="rId32"/>
      <p:boldItalic r:id="rId33"/>
    </p:embeddedFont>
    <p:embeddedFont>
      <p:font typeface="IBM Plex Sans SemiBold" panose="020B0703050203000203" pitchFamily="34" charset="0"/>
      <p:regular r:id="rId34"/>
      <p:bold r:id="rId35"/>
      <p:italic r:id="rId36"/>
      <p:boldItalic r:id="rId37"/>
    </p:embeddedFont>
    <p:embeddedFont>
      <p:font typeface="Saira Condensed" panose="020B0604020202020204" charset="0"/>
      <p:regular r:id="rId38"/>
      <p:bold r:id="rId39"/>
    </p:embeddedFont>
    <p:embeddedFont>
      <p:font typeface="Saira Condensed Light" panose="020B0604020202020204" charset="0"/>
      <p:regular r:id="rId40"/>
      <p:bold r:id="rId41"/>
    </p:embeddedFont>
    <p:embeddedFont>
      <p:font typeface="Saira Condensed SemiBold" panose="020B060402020202020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50"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61d8537bd0_2_13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161d8537bd0_2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09a9f7b82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09a9f7b8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10b8082698_1_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g210b8082698_1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099f5bf18b_5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g2099f5bf18b_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099f5bf18b_5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g2099f5bf18b_5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10c472ed6d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g210c472ed6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10b8082698_0_5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g210b8082698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10b8082698_0_7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g210b8082698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10c6af4403_0_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g210c6af4403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61d8537bd0_2_14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19" name="Google Shape;319;g161d8537bd0_2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61d8537bd0_2_13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161d8537bd0_2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10b8082698_1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 and motivation: for example, when landing rockets on surface of planet, violent interaction, exhaust interacts with ground, particles kicked up and heated. Can cause damage to vehicle, also limits visibility. CFD models but limited experimental data (summary from report, will reword). </a:t>
            </a:r>
            <a:endParaRPr/>
          </a:p>
          <a:p>
            <a:pPr marL="457200" lvl="0" indent="-298450" algn="l" rtl="0">
              <a:spcBef>
                <a:spcPts val="0"/>
              </a:spcBef>
              <a:spcAft>
                <a:spcPts val="0"/>
              </a:spcAft>
              <a:buSzPts val="1100"/>
              <a:buChar char="-"/>
            </a:pPr>
            <a:r>
              <a:rPr lang="en"/>
              <a:t>Understanding interactions = safer landings of spacecraft, aircraft (ex helicopters or planes)</a:t>
            </a:r>
            <a:endParaRPr/>
          </a:p>
          <a:p>
            <a:pPr marL="457200" lvl="0" indent="-298450" algn="l" rtl="0">
              <a:spcBef>
                <a:spcPts val="0"/>
              </a:spcBef>
              <a:spcAft>
                <a:spcPts val="0"/>
              </a:spcAft>
              <a:buSzPts val="1100"/>
              <a:buChar char="-"/>
            </a:pPr>
            <a:endParaRPr/>
          </a:p>
        </p:txBody>
      </p:sp>
      <p:sp>
        <p:nvSpPr>
          <p:cNvPr id="198" name="Google Shape;198;g210b8082698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10b8082698_0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210b8082698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10b8082698_0_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g210b8082698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10b8082698_0_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210b8082698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10b8082698_0_5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Angle adjuster is centered as previous design was not(allows for cables to be brought through)</a:t>
            </a:r>
            <a:endParaRPr/>
          </a:p>
          <a:p>
            <a:pPr marL="0" lvl="0" indent="0" algn="l" rtl="0">
              <a:spcBef>
                <a:spcPts val="0"/>
              </a:spcBef>
              <a:spcAft>
                <a:spcPts val="0"/>
              </a:spcAft>
              <a:buNone/>
            </a:pPr>
            <a:r>
              <a:rPr lang="en"/>
              <a:t>T-Posts are more stable </a:t>
            </a:r>
            <a:endParaRPr/>
          </a:p>
        </p:txBody>
      </p:sp>
      <p:sp>
        <p:nvSpPr>
          <p:cNvPr id="227" name="Google Shape;227;g210b8082698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099f5bf18b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099f5bf18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09a9f7b82d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09a9f7b82d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5"/>
        <p:cNvGrpSpPr/>
        <p:nvPr/>
      </p:nvGrpSpPr>
      <p:grpSpPr>
        <a:xfrm>
          <a:off x="0" y="0"/>
          <a:ext cx="0" cy="0"/>
          <a:chOff x="0" y="0"/>
          <a:chExt cx="0" cy="0"/>
        </a:xfrm>
      </p:grpSpPr>
      <p:pic>
        <p:nvPicPr>
          <p:cNvPr id="56" name="Google Shape;56;p14" descr="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7" name="Google Shape;57;p14"/>
          <p:cNvSpPr txBox="1">
            <a:spLocks noGrp="1"/>
          </p:cNvSpPr>
          <p:nvPr>
            <p:ph type="ctrTitle"/>
          </p:nvPr>
        </p:nvSpPr>
        <p:spPr>
          <a:xfrm>
            <a:off x="3187411" y="1878691"/>
            <a:ext cx="5460550" cy="1546148"/>
          </a:xfrm>
          <a:prstGeom prst="rect">
            <a:avLst/>
          </a:prstGeom>
          <a:noFill/>
          <a:ln>
            <a:noFill/>
          </a:ln>
        </p:spPr>
        <p:txBody>
          <a:bodyPr spcFirstLastPara="1" wrap="square" lIns="68575" tIns="34275" rIns="68575" bIns="34275" anchor="b" anchorCtr="0">
            <a:normAutofit/>
          </a:bodyPr>
          <a:lstStyle>
            <a:lvl1pPr lvl="0" algn="r">
              <a:lnSpc>
                <a:spcPct val="90000"/>
              </a:lnSpc>
              <a:spcBef>
                <a:spcPts val="0"/>
              </a:spcBef>
              <a:spcAft>
                <a:spcPts val="0"/>
              </a:spcAft>
              <a:buClr>
                <a:schemeClr val="lt1"/>
              </a:buClr>
              <a:buSzPts val="4100"/>
              <a:buFont typeface="Saira Condensed Light"/>
              <a:buNone/>
              <a:defRPr sz="4100" b="0" i="0">
                <a:solidFill>
                  <a:schemeClr val="lt1"/>
                </a:solidFill>
                <a:latin typeface="Saira Condensed Light"/>
                <a:ea typeface="Saira Condensed Light"/>
                <a:cs typeface="Saira Condensed Light"/>
                <a:sym typeface="Saira Condensed Ligh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3366655" y="3443527"/>
            <a:ext cx="5281306" cy="700976"/>
          </a:xfrm>
          <a:prstGeom prst="rect">
            <a:avLst/>
          </a:prstGeom>
          <a:noFill/>
          <a:ln>
            <a:noFill/>
          </a:ln>
        </p:spPr>
        <p:txBody>
          <a:bodyPr spcFirstLastPara="1" wrap="square" lIns="68575" tIns="34275" rIns="68575" bIns="34275" anchor="t" anchorCtr="0">
            <a:normAutofit/>
          </a:bodyPr>
          <a:lstStyle>
            <a:lvl1pPr lvl="0" algn="r">
              <a:lnSpc>
                <a:spcPct val="90000"/>
              </a:lnSpc>
              <a:spcBef>
                <a:spcPts val="800"/>
              </a:spcBef>
              <a:spcAft>
                <a:spcPts val="0"/>
              </a:spcAft>
              <a:buSzPts val="1500"/>
              <a:buNone/>
              <a:defRPr sz="1500" b="0" i="0">
                <a:solidFill>
                  <a:schemeClr val="lt1"/>
                </a:solidFill>
                <a:latin typeface="IBM Plex Sans"/>
                <a:ea typeface="IBM Plex Sans"/>
                <a:cs typeface="IBM Plex Sans"/>
                <a:sym typeface="IBM Plex Sans"/>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body" idx="2"/>
          </p:nvPr>
        </p:nvSpPr>
        <p:spPr>
          <a:xfrm>
            <a:off x="3506932" y="4267564"/>
            <a:ext cx="5141031" cy="316880"/>
          </a:xfrm>
          <a:prstGeom prst="rect">
            <a:avLst/>
          </a:prstGeom>
          <a:noFill/>
          <a:ln>
            <a:noFill/>
          </a:ln>
        </p:spPr>
        <p:txBody>
          <a:bodyPr spcFirstLastPara="1" wrap="square" lIns="68575" tIns="34275" rIns="68575" bIns="34275" anchor="t" anchorCtr="0">
            <a:normAutofit/>
          </a:bodyPr>
          <a:lstStyle>
            <a:lvl1pPr marL="457200" lvl="0" indent="-228600" algn="r">
              <a:lnSpc>
                <a:spcPct val="90000"/>
              </a:lnSpc>
              <a:spcBef>
                <a:spcPts val="800"/>
              </a:spcBef>
              <a:spcAft>
                <a:spcPts val="0"/>
              </a:spcAft>
              <a:buSzPts val="1400"/>
              <a:buNone/>
              <a:defRPr sz="1400" b="1" i="0">
                <a:solidFill>
                  <a:schemeClr val="lt1"/>
                </a:solidFill>
                <a:latin typeface="IBM Plex Sans SemiBold"/>
                <a:ea typeface="IBM Plex Sans SemiBold"/>
                <a:cs typeface="IBM Plex Sans SemiBold"/>
                <a:sym typeface="IBM Plex Sans SemiBold"/>
              </a:defRPr>
            </a:lvl1pPr>
            <a:lvl2pPr marL="914400" lvl="1" indent="-228600" algn="r">
              <a:lnSpc>
                <a:spcPct val="90000"/>
              </a:lnSpc>
              <a:spcBef>
                <a:spcPts val="400"/>
              </a:spcBef>
              <a:spcAft>
                <a:spcPts val="0"/>
              </a:spcAft>
              <a:buSzPts val="1400"/>
              <a:buNone/>
              <a:defRPr/>
            </a:lvl2pPr>
            <a:lvl3pPr marL="1371600" lvl="2" indent="-228600" algn="r">
              <a:lnSpc>
                <a:spcPct val="90000"/>
              </a:lnSpc>
              <a:spcBef>
                <a:spcPts val="400"/>
              </a:spcBef>
              <a:spcAft>
                <a:spcPts val="0"/>
              </a:spcAft>
              <a:buSzPts val="1200"/>
              <a:buNone/>
              <a:defRPr/>
            </a:lvl3pPr>
            <a:lvl4pPr marL="1828800" lvl="3" indent="-228600" algn="r">
              <a:lnSpc>
                <a:spcPct val="90000"/>
              </a:lnSpc>
              <a:spcBef>
                <a:spcPts val="400"/>
              </a:spcBef>
              <a:spcAft>
                <a:spcPts val="0"/>
              </a:spcAft>
              <a:buSzPts val="1200"/>
              <a:buNone/>
              <a:defRPr/>
            </a:lvl4pPr>
            <a:lvl5pPr marL="2286000" lvl="4" indent="-228600" algn="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 name="Google Shape;60;p14"/>
          <p:cNvSpPr txBox="1">
            <a:spLocks noGrp="1"/>
          </p:cNvSpPr>
          <p:nvPr>
            <p:ph type="dt" idx="10"/>
          </p:nvPr>
        </p:nvSpPr>
        <p:spPr>
          <a:xfrm>
            <a:off x="7812157" y="4756525"/>
            <a:ext cx="835804" cy="184666"/>
          </a:xfrm>
          <a:prstGeom prst="rect">
            <a:avLst/>
          </a:prstGeom>
          <a:solidFill>
            <a:schemeClr val="accent1"/>
          </a:solidFill>
          <a:ln>
            <a:noFill/>
          </a:ln>
        </p:spPr>
        <p:txBody>
          <a:bodyPr spcFirstLastPara="1" wrap="square" lIns="68575" tIns="34275" rIns="68575" bIns="34275" anchor="t" anchorCtr="0">
            <a:spAutoFit/>
          </a:bodyPr>
          <a:lstStyle>
            <a:lvl1pPr marR="0" lvl="0" algn="r" rtl="0">
              <a:spcBef>
                <a:spcPts val="0"/>
              </a:spcBef>
              <a:spcAft>
                <a:spcPts val="0"/>
              </a:spcAft>
              <a:buSzPts val="1100"/>
              <a:buNone/>
              <a:defRPr sz="800" b="1" i="0" u="none" strike="noStrike" cap="none">
                <a:solidFill>
                  <a:schemeClr val="lt1"/>
                </a:solidFill>
                <a:latin typeface="IBM Plex Sans"/>
                <a:ea typeface="IBM Plex Sans"/>
                <a:cs typeface="IBM Plex Sans"/>
                <a:sym typeface="IBM Plex Sans"/>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1"/>
        <p:cNvGrpSpPr/>
        <p:nvPr/>
      </p:nvGrpSpPr>
      <p:grpSpPr>
        <a:xfrm>
          <a:off x="0" y="0"/>
          <a:ext cx="0" cy="0"/>
          <a:chOff x="0" y="0"/>
          <a:chExt cx="0" cy="0"/>
        </a:xfrm>
      </p:grpSpPr>
      <p:pic>
        <p:nvPicPr>
          <p:cNvPr id="62" name="Google Shape;62;p15" descr="A statue of a person riding a horse&#10;&#10;Description automatically generated with medium confidence"/>
          <p:cNvPicPr preferRelativeResize="0"/>
          <p:nvPr/>
        </p:nvPicPr>
        <p:blipFill rotWithShape="1">
          <a:blip r:embed="rId2">
            <a:alphaModFix/>
          </a:blip>
          <a:srcRect l="16253"/>
          <a:stretch/>
        </p:blipFill>
        <p:spPr>
          <a:xfrm>
            <a:off x="1" y="0"/>
            <a:ext cx="6477255" cy="5143500"/>
          </a:xfrm>
          <a:prstGeom prst="rect">
            <a:avLst/>
          </a:prstGeom>
          <a:noFill/>
          <a:ln>
            <a:noFill/>
          </a:ln>
        </p:spPr>
      </p:pic>
      <p:pic>
        <p:nvPicPr>
          <p:cNvPr id="63" name="Google Shape;63;p15" descr="A picture containing shape&#10;&#10;Description automatically generated"/>
          <p:cNvPicPr preferRelativeResize="0"/>
          <p:nvPr/>
        </p:nvPicPr>
        <p:blipFill rotWithShape="1">
          <a:blip r:embed="rId3">
            <a:alphaModFix/>
          </a:blip>
          <a:srcRect/>
          <a:stretch/>
        </p:blipFill>
        <p:spPr>
          <a:xfrm>
            <a:off x="223838" y="0"/>
            <a:ext cx="8920163" cy="5143500"/>
          </a:xfrm>
          <a:prstGeom prst="rect">
            <a:avLst/>
          </a:prstGeom>
          <a:noFill/>
          <a:ln>
            <a:noFill/>
          </a:ln>
        </p:spPr>
      </p:pic>
      <p:sp>
        <p:nvSpPr>
          <p:cNvPr id="64" name="Google Shape;64;p15"/>
          <p:cNvSpPr txBox="1">
            <a:spLocks noGrp="1"/>
          </p:cNvSpPr>
          <p:nvPr>
            <p:ph type="ctrTitle"/>
          </p:nvPr>
        </p:nvSpPr>
        <p:spPr>
          <a:xfrm>
            <a:off x="4743452" y="1878691"/>
            <a:ext cx="3904511" cy="1546148"/>
          </a:xfrm>
          <a:prstGeom prst="rect">
            <a:avLst/>
          </a:prstGeom>
          <a:noFill/>
          <a:ln>
            <a:noFill/>
          </a:ln>
        </p:spPr>
        <p:txBody>
          <a:bodyPr spcFirstLastPara="1" wrap="square" lIns="68575" tIns="34275" rIns="68575" bIns="34275" anchor="b" anchorCtr="0">
            <a:normAutofit/>
          </a:bodyPr>
          <a:lstStyle>
            <a:lvl1pPr lvl="0" algn="r">
              <a:lnSpc>
                <a:spcPct val="90000"/>
              </a:lnSpc>
              <a:spcBef>
                <a:spcPts val="0"/>
              </a:spcBef>
              <a:spcAft>
                <a:spcPts val="0"/>
              </a:spcAft>
              <a:buClr>
                <a:schemeClr val="lt1"/>
              </a:buClr>
              <a:buSzPts val="4100"/>
              <a:buFont typeface="Saira Condensed Light"/>
              <a:buNone/>
              <a:defRPr sz="4100" b="0" i="0">
                <a:solidFill>
                  <a:schemeClr val="lt1"/>
                </a:solidFill>
                <a:latin typeface="Saira Condensed Light"/>
                <a:ea typeface="Saira Condensed Light"/>
                <a:cs typeface="Saira Condensed Light"/>
                <a:sym typeface="Saira Condensed Ligh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5" name="Google Shape;65;p15"/>
          <p:cNvSpPr txBox="1">
            <a:spLocks noGrp="1"/>
          </p:cNvSpPr>
          <p:nvPr>
            <p:ph type="subTitle" idx="1"/>
          </p:nvPr>
        </p:nvSpPr>
        <p:spPr>
          <a:xfrm>
            <a:off x="4962526" y="3443527"/>
            <a:ext cx="3685436" cy="700976"/>
          </a:xfrm>
          <a:prstGeom prst="rect">
            <a:avLst/>
          </a:prstGeom>
          <a:noFill/>
          <a:ln>
            <a:noFill/>
          </a:ln>
        </p:spPr>
        <p:txBody>
          <a:bodyPr spcFirstLastPara="1" wrap="square" lIns="68575" tIns="34275" rIns="68575" bIns="34275" anchor="t" anchorCtr="0">
            <a:normAutofit/>
          </a:bodyPr>
          <a:lstStyle>
            <a:lvl1pPr lvl="0" algn="r">
              <a:lnSpc>
                <a:spcPct val="90000"/>
              </a:lnSpc>
              <a:spcBef>
                <a:spcPts val="800"/>
              </a:spcBef>
              <a:spcAft>
                <a:spcPts val="0"/>
              </a:spcAft>
              <a:buSzPts val="1500"/>
              <a:buNone/>
              <a:defRPr sz="1500" b="0" i="0">
                <a:solidFill>
                  <a:schemeClr val="lt1"/>
                </a:solidFill>
                <a:latin typeface="IBM Plex Sans"/>
                <a:ea typeface="IBM Plex Sans"/>
                <a:cs typeface="IBM Plex Sans"/>
                <a:sym typeface="IBM Plex Sans"/>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6" name="Google Shape;66;p15"/>
          <p:cNvSpPr txBox="1">
            <a:spLocks noGrp="1"/>
          </p:cNvSpPr>
          <p:nvPr>
            <p:ph type="body" idx="2"/>
          </p:nvPr>
        </p:nvSpPr>
        <p:spPr>
          <a:xfrm>
            <a:off x="5095876" y="4267564"/>
            <a:ext cx="3552086" cy="316880"/>
          </a:xfrm>
          <a:prstGeom prst="rect">
            <a:avLst/>
          </a:prstGeom>
          <a:noFill/>
          <a:ln>
            <a:noFill/>
          </a:ln>
        </p:spPr>
        <p:txBody>
          <a:bodyPr spcFirstLastPara="1" wrap="square" lIns="68575" tIns="34275" rIns="68575" bIns="34275" anchor="t" anchorCtr="0">
            <a:normAutofit/>
          </a:bodyPr>
          <a:lstStyle>
            <a:lvl1pPr marL="457200" lvl="0" indent="-228600" algn="r">
              <a:lnSpc>
                <a:spcPct val="90000"/>
              </a:lnSpc>
              <a:spcBef>
                <a:spcPts val="800"/>
              </a:spcBef>
              <a:spcAft>
                <a:spcPts val="0"/>
              </a:spcAft>
              <a:buSzPts val="1400"/>
              <a:buNone/>
              <a:defRPr sz="1400" b="1" i="0">
                <a:solidFill>
                  <a:schemeClr val="lt1"/>
                </a:solidFill>
                <a:latin typeface="IBM Plex Sans SemiBold"/>
                <a:ea typeface="IBM Plex Sans SemiBold"/>
                <a:cs typeface="IBM Plex Sans SemiBold"/>
                <a:sym typeface="IBM Plex Sans SemiBold"/>
              </a:defRPr>
            </a:lvl1pPr>
            <a:lvl2pPr marL="914400" lvl="1" indent="-228600" algn="r">
              <a:lnSpc>
                <a:spcPct val="90000"/>
              </a:lnSpc>
              <a:spcBef>
                <a:spcPts val="400"/>
              </a:spcBef>
              <a:spcAft>
                <a:spcPts val="0"/>
              </a:spcAft>
              <a:buSzPts val="1400"/>
              <a:buNone/>
              <a:defRPr/>
            </a:lvl2pPr>
            <a:lvl3pPr marL="1371600" lvl="2" indent="-228600" algn="r">
              <a:lnSpc>
                <a:spcPct val="90000"/>
              </a:lnSpc>
              <a:spcBef>
                <a:spcPts val="400"/>
              </a:spcBef>
              <a:spcAft>
                <a:spcPts val="0"/>
              </a:spcAft>
              <a:buSzPts val="1200"/>
              <a:buNone/>
              <a:defRPr/>
            </a:lvl3pPr>
            <a:lvl4pPr marL="1828800" lvl="3" indent="-228600" algn="r">
              <a:lnSpc>
                <a:spcPct val="90000"/>
              </a:lnSpc>
              <a:spcBef>
                <a:spcPts val="400"/>
              </a:spcBef>
              <a:spcAft>
                <a:spcPts val="0"/>
              </a:spcAft>
              <a:buSzPts val="1200"/>
              <a:buNone/>
              <a:defRPr/>
            </a:lvl4pPr>
            <a:lvl5pPr marL="2286000" lvl="4" indent="-228600" algn="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 name="Google Shape;67;p15"/>
          <p:cNvSpPr txBox="1">
            <a:spLocks noGrp="1"/>
          </p:cNvSpPr>
          <p:nvPr>
            <p:ph type="dt" idx="10"/>
          </p:nvPr>
        </p:nvSpPr>
        <p:spPr>
          <a:xfrm>
            <a:off x="7804702" y="4756525"/>
            <a:ext cx="843259" cy="184666"/>
          </a:xfrm>
          <a:prstGeom prst="rect">
            <a:avLst/>
          </a:prstGeom>
          <a:solidFill>
            <a:schemeClr val="accent1"/>
          </a:solidFill>
          <a:ln>
            <a:noFill/>
          </a:ln>
        </p:spPr>
        <p:txBody>
          <a:bodyPr spcFirstLastPara="1" wrap="square" lIns="68575" tIns="34275" rIns="68575" bIns="34275" anchor="t" anchorCtr="0">
            <a:spAutoFit/>
          </a:bodyPr>
          <a:lstStyle>
            <a:lvl1pPr marR="0" lvl="0" algn="r" rtl="0">
              <a:spcBef>
                <a:spcPts val="0"/>
              </a:spcBef>
              <a:spcAft>
                <a:spcPts val="0"/>
              </a:spcAft>
              <a:buSzPts val="1100"/>
              <a:buNone/>
              <a:defRPr sz="800" b="1" i="0" u="none" strike="noStrike" cap="none">
                <a:solidFill>
                  <a:schemeClr val="lt1"/>
                </a:solidFill>
                <a:latin typeface="IBM Plex Sans"/>
                <a:ea typeface="IBM Plex Sans"/>
                <a:cs typeface="IBM Plex Sans"/>
                <a:sym typeface="IBM Plex Sans"/>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Custom Image">
  <p:cSld name="Title Slide - Custom Image">
    <p:spTree>
      <p:nvGrpSpPr>
        <p:cNvPr id="1" name="Shape 68"/>
        <p:cNvGrpSpPr/>
        <p:nvPr/>
      </p:nvGrpSpPr>
      <p:grpSpPr>
        <a:xfrm>
          <a:off x="0" y="0"/>
          <a:ext cx="0" cy="0"/>
          <a:chOff x="0" y="0"/>
          <a:chExt cx="0" cy="0"/>
        </a:xfrm>
      </p:grpSpPr>
      <p:pic>
        <p:nvPicPr>
          <p:cNvPr id="69" name="Google Shape;69;p16"/>
          <p:cNvPicPr preferRelativeResize="0"/>
          <p:nvPr/>
        </p:nvPicPr>
        <p:blipFill rotWithShape="1">
          <a:blip r:embed="rId2">
            <a:alphaModFix/>
          </a:blip>
          <a:srcRect l="103" r="14569"/>
          <a:stretch/>
        </p:blipFill>
        <p:spPr>
          <a:xfrm>
            <a:off x="-1525092" y="0"/>
            <a:ext cx="7794304" cy="5143500"/>
          </a:xfrm>
          <a:prstGeom prst="rect">
            <a:avLst/>
          </a:prstGeom>
          <a:noFill/>
          <a:ln>
            <a:noFill/>
          </a:ln>
        </p:spPr>
      </p:pic>
      <p:pic>
        <p:nvPicPr>
          <p:cNvPr id="70" name="Google Shape;70;p16" descr="A picture containing shape&#10;&#10;Description automatically generated"/>
          <p:cNvPicPr preferRelativeResize="0"/>
          <p:nvPr/>
        </p:nvPicPr>
        <p:blipFill rotWithShape="1">
          <a:blip r:embed="rId3">
            <a:alphaModFix/>
          </a:blip>
          <a:srcRect/>
          <a:stretch/>
        </p:blipFill>
        <p:spPr>
          <a:xfrm>
            <a:off x="223837" y="0"/>
            <a:ext cx="8920163" cy="5143500"/>
          </a:xfrm>
          <a:prstGeom prst="rect">
            <a:avLst/>
          </a:prstGeom>
          <a:noFill/>
          <a:ln>
            <a:noFill/>
          </a:ln>
        </p:spPr>
      </p:pic>
      <p:sp>
        <p:nvSpPr>
          <p:cNvPr id="71" name="Google Shape;71;p16"/>
          <p:cNvSpPr txBox="1">
            <a:spLocks noGrp="1"/>
          </p:cNvSpPr>
          <p:nvPr>
            <p:ph type="ctrTitle"/>
          </p:nvPr>
        </p:nvSpPr>
        <p:spPr>
          <a:xfrm>
            <a:off x="4743452" y="1878691"/>
            <a:ext cx="3904511" cy="1546148"/>
          </a:xfrm>
          <a:prstGeom prst="rect">
            <a:avLst/>
          </a:prstGeom>
          <a:noFill/>
          <a:ln>
            <a:noFill/>
          </a:ln>
        </p:spPr>
        <p:txBody>
          <a:bodyPr spcFirstLastPara="1" wrap="square" lIns="68575" tIns="34275" rIns="68575" bIns="34275" anchor="b" anchorCtr="0">
            <a:normAutofit/>
          </a:bodyPr>
          <a:lstStyle>
            <a:lvl1pPr lvl="0" algn="r">
              <a:lnSpc>
                <a:spcPct val="90000"/>
              </a:lnSpc>
              <a:spcBef>
                <a:spcPts val="0"/>
              </a:spcBef>
              <a:spcAft>
                <a:spcPts val="0"/>
              </a:spcAft>
              <a:buClr>
                <a:schemeClr val="lt1"/>
              </a:buClr>
              <a:buSzPts val="4100"/>
              <a:buFont typeface="Saira Condensed Light"/>
              <a:buNone/>
              <a:defRPr sz="4100" b="0" i="0">
                <a:solidFill>
                  <a:schemeClr val="lt1"/>
                </a:solidFill>
                <a:latin typeface="Saira Condensed Light"/>
                <a:ea typeface="Saira Condensed Light"/>
                <a:cs typeface="Saira Condensed Light"/>
                <a:sym typeface="Saira Condensed Ligh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2" name="Google Shape;72;p16"/>
          <p:cNvSpPr txBox="1">
            <a:spLocks noGrp="1"/>
          </p:cNvSpPr>
          <p:nvPr>
            <p:ph type="subTitle" idx="1"/>
          </p:nvPr>
        </p:nvSpPr>
        <p:spPr>
          <a:xfrm>
            <a:off x="4962526" y="3443527"/>
            <a:ext cx="3685436" cy="700976"/>
          </a:xfrm>
          <a:prstGeom prst="rect">
            <a:avLst/>
          </a:prstGeom>
          <a:noFill/>
          <a:ln>
            <a:noFill/>
          </a:ln>
        </p:spPr>
        <p:txBody>
          <a:bodyPr spcFirstLastPara="1" wrap="square" lIns="68575" tIns="34275" rIns="68575" bIns="34275" anchor="t" anchorCtr="0">
            <a:normAutofit/>
          </a:bodyPr>
          <a:lstStyle>
            <a:lvl1pPr lvl="0" algn="r">
              <a:lnSpc>
                <a:spcPct val="90000"/>
              </a:lnSpc>
              <a:spcBef>
                <a:spcPts val="800"/>
              </a:spcBef>
              <a:spcAft>
                <a:spcPts val="0"/>
              </a:spcAft>
              <a:buSzPts val="1500"/>
              <a:buNone/>
              <a:defRPr sz="1500" b="0" i="0">
                <a:solidFill>
                  <a:schemeClr val="lt1"/>
                </a:solidFill>
                <a:latin typeface="IBM Plex Sans"/>
                <a:ea typeface="IBM Plex Sans"/>
                <a:cs typeface="IBM Plex Sans"/>
                <a:sym typeface="IBM Plex Sans"/>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3" name="Google Shape;73;p16"/>
          <p:cNvSpPr txBox="1">
            <a:spLocks noGrp="1"/>
          </p:cNvSpPr>
          <p:nvPr>
            <p:ph type="dt" idx="10"/>
          </p:nvPr>
        </p:nvSpPr>
        <p:spPr>
          <a:xfrm>
            <a:off x="7834519" y="4771639"/>
            <a:ext cx="813443" cy="184666"/>
          </a:xfrm>
          <a:prstGeom prst="rect">
            <a:avLst/>
          </a:prstGeom>
          <a:solidFill>
            <a:schemeClr val="accent1"/>
          </a:solidFill>
          <a:ln>
            <a:noFill/>
          </a:ln>
        </p:spPr>
        <p:txBody>
          <a:bodyPr spcFirstLastPara="1" wrap="square" lIns="68575" tIns="34275" rIns="68575" bIns="34275" anchor="t" anchorCtr="0">
            <a:spAutoFit/>
          </a:bodyPr>
          <a:lstStyle>
            <a:lvl1pPr marR="0" lvl="0" algn="r" rtl="0">
              <a:spcBef>
                <a:spcPts val="0"/>
              </a:spcBef>
              <a:spcAft>
                <a:spcPts val="0"/>
              </a:spcAft>
              <a:buSzPts val="1100"/>
              <a:buNone/>
              <a:defRPr sz="800" b="1" i="0" u="none" strike="noStrike" cap="none">
                <a:solidFill>
                  <a:schemeClr val="lt1"/>
                </a:solidFill>
                <a:latin typeface="IBM Plex Sans"/>
                <a:ea typeface="IBM Plex Sans"/>
                <a:cs typeface="IBM Plex Sans"/>
                <a:sym typeface="IBM Plex Sans"/>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4" name="Google Shape;74;p16"/>
          <p:cNvSpPr txBox="1">
            <a:spLocks noGrp="1"/>
          </p:cNvSpPr>
          <p:nvPr>
            <p:ph type="body" idx="2"/>
          </p:nvPr>
        </p:nvSpPr>
        <p:spPr>
          <a:xfrm>
            <a:off x="5095876" y="4267564"/>
            <a:ext cx="3552086" cy="316880"/>
          </a:xfrm>
          <a:prstGeom prst="rect">
            <a:avLst/>
          </a:prstGeom>
          <a:noFill/>
          <a:ln>
            <a:noFill/>
          </a:ln>
        </p:spPr>
        <p:txBody>
          <a:bodyPr spcFirstLastPara="1" wrap="square" lIns="68575" tIns="34275" rIns="68575" bIns="34275" anchor="t" anchorCtr="0">
            <a:normAutofit/>
          </a:bodyPr>
          <a:lstStyle>
            <a:lvl1pPr marL="457200" lvl="0" indent="-228600" algn="r">
              <a:lnSpc>
                <a:spcPct val="90000"/>
              </a:lnSpc>
              <a:spcBef>
                <a:spcPts val="800"/>
              </a:spcBef>
              <a:spcAft>
                <a:spcPts val="0"/>
              </a:spcAft>
              <a:buSzPts val="1400"/>
              <a:buNone/>
              <a:defRPr sz="1400" b="1" i="0">
                <a:solidFill>
                  <a:schemeClr val="lt1"/>
                </a:solidFill>
                <a:latin typeface="IBM Plex Sans SemiBold"/>
                <a:ea typeface="IBM Plex Sans SemiBold"/>
                <a:cs typeface="IBM Plex Sans SemiBold"/>
                <a:sym typeface="IBM Plex Sans SemiBold"/>
              </a:defRPr>
            </a:lvl1pPr>
            <a:lvl2pPr marL="914400" lvl="1" indent="-228600" algn="r">
              <a:lnSpc>
                <a:spcPct val="90000"/>
              </a:lnSpc>
              <a:spcBef>
                <a:spcPts val="400"/>
              </a:spcBef>
              <a:spcAft>
                <a:spcPts val="0"/>
              </a:spcAft>
              <a:buSzPts val="1400"/>
              <a:buNone/>
              <a:defRPr/>
            </a:lvl2pPr>
            <a:lvl3pPr marL="1371600" lvl="2" indent="-228600" algn="r">
              <a:lnSpc>
                <a:spcPct val="90000"/>
              </a:lnSpc>
              <a:spcBef>
                <a:spcPts val="400"/>
              </a:spcBef>
              <a:spcAft>
                <a:spcPts val="0"/>
              </a:spcAft>
              <a:buSzPts val="1200"/>
              <a:buNone/>
              <a:defRPr/>
            </a:lvl3pPr>
            <a:lvl4pPr marL="1828800" lvl="3" indent="-228600" algn="r">
              <a:lnSpc>
                <a:spcPct val="90000"/>
              </a:lnSpc>
              <a:spcBef>
                <a:spcPts val="400"/>
              </a:spcBef>
              <a:spcAft>
                <a:spcPts val="0"/>
              </a:spcAft>
              <a:buSzPts val="1200"/>
              <a:buNone/>
              <a:defRPr/>
            </a:lvl4pPr>
            <a:lvl5pPr marL="2286000" lvl="4" indent="-228600" algn="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 name="Google Shape;75;p16"/>
          <p:cNvSpPr txBox="1"/>
          <p:nvPr/>
        </p:nvSpPr>
        <p:spPr>
          <a:xfrm>
            <a:off x="684612" y="994268"/>
            <a:ext cx="3161832" cy="385158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i="0" u="none" strike="noStrike" cap="none">
                <a:solidFill>
                  <a:schemeClr val="dk1"/>
                </a:solidFill>
                <a:latin typeface="IBM Plex Sans"/>
                <a:ea typeface="IBM Plex Sans"/>
                <a:cs typeface="IBM Plex Sans"/>
                <a:sym typeface="IBM Plex Sans"/>
              </a:rPr>
              <a:t>INSTRUCTIONS TO REPLACE IMAGE:</a:t>
            </a:r>
            <a:endParaRPr sz="1100"/>
          </a:p>
          <a:p>
            <a:pPr marL="0" marR="0" lvl="0" indent="0" algn="l" rtl="0">
              <a:spcBef>
                <a:spcPts val="0"/>
              </a:spcBef>
              <a:spcAft>
                <a:spcPts val="0"/>
              </a:spcAft>
              <a:buNone/>
            </a:pPr>
            <a:endParaRPr sz="1400" b="1">
              <a:solidFill>
                <a:schemeClr val="dk1"/>
              </a:solidFill>
              <a:latin typeface="IBM Plex Sans"/>
              <a:ea typeface="IBM Plex Sans"/>
              <a:cs typeface="IBM Plex Sans"/>
              <a:sym typeface="IBM Plex Sans"/>
            </a:endParaRPr>
          </a:p>
          <a:p>
            <a:pPr marL="254000" marR="0" lvl="0" indent="-260350" algn="l" rtl="0">
              <a:lnSpc>
                <a:spcPct val="150000"/>
              </a:lnSpc>
              <a:spcBef>
                <a:spcPts val="0"/>
              </a:spcBef>
              <a:spcAft>
                <a:spcPts val="0"/>
              </a:spcAft>
              <a:buClr>
                <a:schemeClr val="dk1"/>
              </a:buClr>
              <a:buSzPts val="1100"/>
              <a:buFont typeface="Calibri"/>
              <a:buAutoNum type="arabicPeriod"/>
            </a:pPr>
            <a:r>
              <a:rPr lang="en" sz="1100" b="0">
                <a:solidFill>
                  <a:schemeClr val="dk1"/>
                </a:solidFill>
                <a:latin typeface="IBM Plex Sans"/>
                <a:ea typeface="IBM Plex Sans"/>
                <a:cs typeface="IBM Plex Sans"/>
                <a:sym typeface="IBM Plex Sans"/>
              </a:rPr>
              <a:t>Go to View&gt;Slide Master</a:t>
            </a:r>
            <a:endParaRPr sz="1100"/>
          </a:p>
          <a:p>
            <a:pPr marL="254000" marR="0" lvl="0" indent="-260350" algn="l" rtl="0">
              <a:lnSpc>
                <a:spcPct val="150000"/>
              </a:lnSpc>
              <a:spcBef>
                <a:spcPts val="0"/>
              </a:spcBef>
              <a:spcAft>
                <a:spcPts val="0"/>
              </a:spcAft>
              <a:buClr>
                <a:schemeClr val="dk1"/>
              </a:buClr>
              <a:buSzPts val="1100"/>
              <a:buFont typeface="Calibri"/>
              <a:buAutoNum type="arabicPeriod"/>
            </a:pPr>
            <a:r>
              <a:rPr lang="en" sz="1100" b="0">
                <a:solidFill>
                  <a:schemeClr val="dk1"/>
                </a:solidFill>
                <a:latin typeface="IBM Plex Sans"/>
                <a:ea typeface="IBM Plex Sans"/>
                <a:cs typeface="IBM Plex Sans"/>
                <a:sym typeface="IBM Plex Sans"/>
              </a:rPr>
              <a:t>Locate this layout and duplicate it</a:t>
            </a:r>
            <a:endParaRPr sz="1100"/>
          </a:p>
          <a:p>
            <a:pPr marL="254000" marR="0" lvl="0" indent="-260350" algn="l" rtl="0">
              <a:lnSpc>
                <a:spcPct val="150000"/>
              </a:lnSpc>
              <a:spcBef>
                <a:spcPts val="0"/>
              </a:spcBef>
              <a:spcAft>
                <a:spcPts val="0"/>
              </a:spcAft>
              <a:buClr>
                <a:schemeClr val="dk1"/>
              </a:buClr>
              <a:buSzPts val="1100"/>
              <a:buFont typeface="Calibri"/>
              <a:buAutoNum type="arabicPeriod"/>
            </a:pPr>
            <a:r>
              <a:rPr lang="en" sz="1100" b="0">
                <a:solidFill>
                  <a:schemeClr val="dk1"/>
                </a:solidFill>
                <a:latin typeface="IBM Plex Sans"/>
                <a:ea typeface="IBM Plex Sans"/>
                <a:cs typeface="IBM Plex Sans"/>
                <a:sym typeface="IBM Plex Sans"/>
              </a:rPr>
              <a:t>Right-click the orange circle on the far-left side of this image</a:t>
            </a:r>
            <a:endParaRPr sz="1100"/>
          </a:p>
          <a:p>
            <a:pPr marL="254000" marR="0" lvl="0" indent="-260350" algn="l" rtl="0">
              <a:lnSpc>
                <a:spcPct val="150000"/>
              </a:lnSpc>
              <a:spcBef>
                <a:spcPts val="0"/>
              </a:spcBef>
              <a:spcAft>
                <a:spcPts val="0"/>
              </a:spcAft>
              <a:buClr>
                <a:schemeClr val="dk1"/>
              </a:buClr>
              <a:buSzPts val="1100"/>
              <a:buFont typeface="Calibri"/>
              <a:buAutoNum type="arabicPeriod"/>
            </a:pPr>
            <a:r>
              <a:rPr lang="en" sz="1100" b="0">
                <a:solidFill>
                  <a:schemeClr val="dk1"/>
                </a:solidFill>
                <a:latin typeface="IBM Plex Sans"/>
                <a:ea typeface="IBM Plex Sans"/>
                <a:cs typeface="IBM Plex Sans"/>
                <a:sym typeface="IBM Plex Sans"/>
              </a:rPr>
              <a:t>Scroll to “Change Picture”</a:t>
            </a:r>
            <a:endParaRPr sz="1100"/>
          </a:p>
          <a:p>
            <a:pPr marL="254000" marR="0" lvl="0" indent="-260350" algn="l" rtl="0">
              <a:lnSpc>
                <a:spcPct val="150000"/>
              </a:lnSpc>
              <a:spcBef>
                <a:spcPts val="0"/>
              </a:spcBef>
              <a:spcAft>
                <a:spcPts val="0"/>
              </a:spcAft>
              <a:buClr>
                <a:schemeClr val="dk1"/>
              </a:buClr>
              <a:buSzPts val="1100"/>
              <a:buFont typeface="Calibri"/>
              <a:buAutoNum type="arabicPeriod"/>
            </a:pPr>
            <a:r>
              <a:rPr lang="en" sz="1100" b="0">
                <a:solidFill>
                  <a:schemeClr val="dk1"/>
                </a:solidFill>
                <a:latin typeface="IBM Plex Sans"/>
                <a:ea typeface="IBM Plex Sans"/>
                <a:cs typeface="IBM Plex Sans"/>
                <a:sym typeface="IBM Plex Sans"/>
              </a:rPr>
              <a:t>Select “From File” (note that your version of PowerPoint may use different menu language)</a:t>
            </a:r>
            <a:endParaRPr sz="1100"/>
          </a:p>
          <a:p>
            <a:pPr marL="254000" marR="0" lvl="0" indent="-260350" algn="l" rtl="0">
              <a:lnSpc>
                <a:spcPct val="150000"/>
              </a:lnSpc>
              <a:spcBef>
                <a:spcPts val="0"/>
              </a:spcBef>
              <a:spcAft>
                <a:spcPts val="0"/>
              </a:spcAft>
              <a:buClr>
                <a:schemeClr val="dk1"/>
              </a:buClr>
              <a:buSzPts val="1100"/>
              <a:buFont typeface="Calibri"/>
              <a:buAutoNum type="arabicPeriod"/>
            </a:pPr>
            <a:r>
              <a:rPr lang="en" sz="1100" b="0">
                <a:solidFill>
                  <a:schemeClr val="dk1"/>
                </a:solidFill>
                <a:latin typeface="IBM Plex Sans"/>
                <a:ea typeface="IBM Plex Sans"/>
                <a:cs typeface="IBM Plex Sans"/>
                <a:sym typeface="IBM Plex Sans"/>
              </a:rPr>
              <a:t>Select desired image</a:t>
            </a:r>
            <a:endParaRPr sz="1100"/>
          </a:p>
          <a:p>
            <a:pPr marL="254000" marR="0" lvl="0" indent="-260350" algn="l" rtl="0">
              <a:lnSpc>
                <a:spcPct val="150000"/>
              </a:lnSpc>
              <a:spcBef>
                <a:spcPts val="0"/>
              </a:spcBef>
              <a:spcAft>
                <a:spcPts val="0"/>
              </a:spcAft>
              <a:buClr>
                <a:schemeClr val="dk1"/>
              </a:buClr>
              <a:buSzPts val="1100"/>
              <a:buFont typeface="Calibri"/>
              <a:buAutoNum type="arabicPeriod"/>
            </a:pPr>
            <a:r>
              <a:rPr lang="en" sz="1100" b="0">
                <a:solidFill>
                  <a:schemeClr val="dk1"/>
                </a:solidFill>
                <a:latin typeface="IBM Plex Sans"/>
                <a:ea typeface="IBM Plex Sans"/>
                <a:cs typeface="IBM Plex Sans"/>
                <a:sym typeface="IBM Plex Sans"/>
              </a:rPr>
              <a:t>Resize and crop image as necessary</a:t>
            </a:r>
            <a:endParaRPr sz="1100"/>
          </a:p>
          <a:p>
            <a:pPr marL="254000" marR="0" lvl="0" indent="-260350" algn="l" rtl="0">
              <a:lnSpc>
                <a:spcPct val="150000"/>
              </a:lnSpc>
              <a:spcBef>
                <a:spcPts val="0"/>
              </a:spcBef>
              <a:spcAft>
                <a:spcPts val="0"/>
              </a:spcAft>
              <a:buClr>
                <a:schemeClr val="dk1"/>
              </a:buClr>
              <a:buSzPts val="1100"/>
              <a:buFont typeface="Calibri"/>
              <a:buAutoNum type="arabicPeriod"/>
            </a:pPr>
            <a:r>
              <a:rPr lang="en" sz="1100" b="0">
                <a:solidFill>
                  <a:schemeClr val="dk1"/>
                </a:solidFill>
                <a:latin typeface="IBM Plex Sans"/>
                <a:ea typeface="IBM Plex Sans"/>
                <a:cs typeface="IBM Plex Sans"/>
                <a:sym typeface="IBM Plex Sans"/>
              </a:rPr>
              <a:t>Make sure image is sent to back (right click on image)</a:t>
            </a:r>
            <a:endParaRPr sz="1100"/>
          </a:p>
          <a:p>
            <a:pPr marL="254000" marR="0" lvl="0" indent="-260350" algn="l" rtl="0">
              <a:lnSpc>
                <a:spcPct val="150000"/>
              </a:lnSpc>
              <a:spcBef>
                <a:spcPts val="0"/>
              </a:spcBef>
              <a:spcAft>
                <a:spcPts val="0"/>
              </a:spcAft>
              <a:buClr>
                <a:schemeClr val="dk1"/>
              </a:buClr>
              <a:buSzPts val="1100"/>
              <a:buFont typeface="Calibri"/>
              <a:buAutoNum type="arabicPeriod"/>
            </a:pPr>
            <a:r>
              <a:rPr lang="en" sz="1100" b="0">
                <a:solidFill>
                  <a:schemeClr val="dk1"/>
                </a:solidFill>
                <a:latin typeface="IBM Plex Sans"/>
                <a:ea typeface="IBM Plex Sans"/>
                <a:cs typeface="IBM Plex Sans"/>
                <a:sym typeface="IBM Plex Sans"/>
              </a:rPr>
              <a:t>Close slide master and insert a new slide using the new, then delete this text box from your presentation slide.</a:t>
            </a:r>
            <a:endParaRPr sz="11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pic>
        <p:nvPicPr>
          <p:cNvPr id="77" name="Google Shape;77;p17" descr="A body of water with buildings along it&#10;&#10;Description automatically generated with medium confidence"/>
          <p:cNvPicPr preferRelativeResize="0"/>
          <p:nvPr/>
        </p:nvPicPr>
        <p:blipFill rotWithShape="1">
          <a:blip r:embed="rId2">
            <a:alphaModFix/>
          </a:blip>
          <a:srcRect/>
          <a:stretch/>
        </p:blipFill>
        <p:spPr>
          <a:xfrm>
            <a:off x="0" y="0"/>
            <a:ext cx="9067800" cy="5143500"/>
          </a:xfrm>
          <a:prstGeom prst="rect">
            <a:avLst/>
          </a:prstGeom>
          <a:noFill/>
          <a:ln>
            <a:noFill/>
          </a:ln>
        </p:spPr>
      </p:pic>
      <p:pic>
        <p:nvPicPr>
          <p:cNvPr id="78" name="Google Shape;78;p17" descr="A picture containing shape&#10;&#10;Description automatically generated"/>
          <p:cNvPicPr preferRelativeResize="0"/>
          <p:nvPr/>
        </p:nvPicPr>
        <p:blipFill rotWithShape="1">
          <a:blip r:embed="rId3">
            <a:alphaModFix/>
          </a:blip>
          <a:srcRect/>
          <a:stretch/>
        </p:blipFill>
        <p:spPr>
          <a:xfrm>
            <a:off x="223838" y="0"/>
            <a:ext cx="8920163" cy="5143500"/>
          </a:xfrm>
          <a:prstGeom prst="rect">
            <a:avLst/>
          </a:prstGeom>
          <a:noFill/>
          <a:ln>
            <a:noFill/>
          </a:ln>
        </p:spPr>
      </p:pic>
      <p:sp>
        <p:nvSpPr>
          <p:cNvPr id="79" name="Google Shape;79;p17"/>
          <p:cNvSpPr txBox="1">
            <a:spLocks noGrp="1"/>
          </p:cNvSpPr>
          <p:nvPr>
            <p:ph type="title"/>
          </p:nvPr>
        </p:nvSpPr>
        <p:spPr>
          <a:xfrm>
            <a:off x="4963030" y="730528"/>
            <a:ext cx="3684932" cy="3190772"/>
          </a:xfrm>
          <a:prstGeom prst="rect">
            <a:avLst/>
          </a:prstGeom>
          <a:noFill/>
          <a:ln>
            <a:noFill/>
          </a:ln>
        </p:spPr>
        <p:txBody>
          <a:bodyPr spcFirstLastPara="1" wrap="square" lIns="68575" tIns="34275" rIns="68575" bIns="34275" anchor="b" anchorCtr="0">
            <a:normAutofit/>
          </a:bodyPr>
          <a:lstStyle>
            <a:lvl1pPr lvl="0" algn="r">
              <a:lnSpc>
                <a:spcPct val="90000"/>
              </a:lnSpc>
              <a:spcBef>
                <a:spcPts val="0"/>
              </a:spcBef>
              <a:spcAft>
                <a:spcPts val="0"/>
              </a:spcAft>
              <a:buClr>
                <a:schemeClr val="dk1"/>
              </a:buClr>
              <a:buSzPts val="4100"/>
              <a:buFont typeface="Saira Condensed SemiBold"/>
              <a:buNone/>
              <a:defRPr sz="4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7"/>
          <p:cNvSpPr txBox="1">
            <a:spLocks noGrp="1"/>
          </p:cNvSpPr>
          <p:nvPr>
            <p:ph type="body" idx="1"/>
          </p:nvPr>
        </p:nvSpPr>
        <p:spPr>
          <a:xfrm>
            <a:off x="5143502" y="4046224"/>
            <a:ext cx="3504461" cy="698624"/>
          </a:xfrm>
          <a:prstGeom prst="rect">
            <a:avLst/>
          </a:prstGeom>
          <a:noFill/>
          <a:ln>
            <a:noFill/>
          </a:ln>
        </p:spPr>
        <p:txBody>
          <a:bodyPr spcFirstLastPara="1" wrap="square" lIns="68575" tIns="34275" rIns="68575" bIns="34275" anchor="t" anchorCtr="0">
            <a:normAutofit/>
          </a:bodyPr>
          <a:lstStyle>
            <a:lvl1pPr marL="457200" lvl="0" indent="-228600" algn="r">
              <a:lnSpc>
                <a:spcPct val="90000"/>
              </a:lnSpc>
              <a:spcBef>
                <a:spcPts val="800"/>
              </a:spcBef>
              <a:spcAft>
                <a:spcPts val="0"/>
              </a:spcAft>
              <a:buSzPts val="1500"/>
              <a:buNone/>
              <a:defRPr sz="1500" b="0" i="0">
                <a:solidFill>
                  <a:schemeClr val="dk1"/>
                </a:solidFill>
                <a:latin typeface="IBM Plex Sans"/>
                <a:ea typeface="IBM Plex Sans"/>
                <a:cs typeface="IBM Plex Sans"/>
                <a:sym typeface="IBM Plex Sans"/>
              </a:defRPr>
            </a:lvl1pPr>
            <a:lvl2pPr marL="914400" lvl="1" indent="-228600" algn="l">
              <a:lnSpc>
                <a:spcPct val="90000"/>
              </a:lnSpc>
              <a:spcBef>
                <a:spcPts val="400"/>
              </a:spcBef>
              <a:spcAft>
                <a:spcPts val="0"/>
              </a:spcAft>
              <a:buSzPts val="1500"/>
              <a:buNone/>
              <a:defRPr sz="1500">
                <a:solidFill>
                  <a:srgbClr val="8E8F92"/>
                </a:solidFill>
              </a:defRPr>
            </a:lvl2pPr>
            <a:lvl3pPr marL="1371600" lvl="2" indent="-228600" algn="l">
              <a:lnSpc>
                <a:spcPct val="90000"/>
              </a:lnSpc>
              <a:spcBef>
                <a:spcPts val="400"/>
              </a:spcBef>
              <a:spcAft>
                <a:spcPts val="0"/>
              </a:spcAft>
              <a:buSzPts val="1400"/>
              <a:buNone/>
              <a:defRPr sz="1400">
                <a:solidFill>
                  <a:srgbClr val="8E8F92"/>
                </a:solidFill>
              </a:defRPr>
            </a:lvl3pPr>
            <a:lvl4pPr marL="1828800" lvl="3" indent="-228600" algn="l">
              <a:lnSpc>
                <a:spcPct val="90000"/>
              </a:lnSpc>
              <a:spcBef>
                <a:spcPts val="400"/>
              </a:spcBef>
              <a:spcAft>
                <a:spcPts val="0"/>
              </a:spcAft>
              <a:buSzPts val="1200"/>
              <a:buNone/>
              <a:defRPr sz="1200">
                <a:solidFill>
                  <a:srgbClr val="8E8F92"/>
                </a:solidFill>
              </a:defRPr>
            </a:lvl4pPr>
            <a:lvl5pPr marL="2286000" lvl="4" indent="-228600" algn="l">
              <a:lnSpc>
                <a:spcPct val="90000"/>
              </a:lnSpc>
              <a:spcBef>
                <a:spcPts val="400"/>
              </a:spcBef>
              <a:spcAft>
                <a:spcPts val="0"/>
              </a:spcAft>
              <a:buSzPts val="1200"/>
              <a:buNone/>
              <a:defRPr sz="1200">
                <a:solidFill>
                  <a:srgbClr val="8E8F92"/>
                </a:solidFill>
              </a:defRPr>
            </a:lvl5pPr>
            <a:lvl6pPr marL="2743200" lvl="5" indent="-228600" algn="l">
              <a:lnSpc>
                <a:spcPct val="90000"/>
              </a:lnSpc>
              <a:spcBef>
                <a:spcPts val="400"/>
              </a:spcBef>
              <a:spcAft>
                <a:spcPts val="0"/>
              </a:spcAft>
              <a:buClr>
                <a:srgbClr val="8E8F92"/>
              </a:buClr>
              <a:buSzPts val="1200"/>
              <a:buNone/>
              <a:defRPr sz="1200">
                <a:solidFill>
                  <a:srgbClr val="8E8F92"/>
                </a:solidFill>
              </a:defRPr>
            </a:lvl6pPr>
            <a:lvl7pPr marL="3200400" lvl="6" indent="-228600" algn="l">
              <a:lnSpc>
                <a:spcPct val="90000"/>
              </a:lnSpc>
              <a:spcBef>
                <a:spcPts val="400"/>
              </a:spcBef>
              <a:spcAft>
                <a:spcPts val="0"/>
              </a:spcAft>
              <a:buClr>
                <a:srgbClr val="8E8F92"/>
              </a:buClr>
              <a:buSzPts val="1200"/>
              <a:buNone/>
              <a:defRPr sz="1200">
                <a:solidFill>
                  <a:srgbClr val="8E8F92"/>
                </a:solidFill>
              </a:defRPr>
            </a:lvl7pPr>
            <a:lvl8pPr marL="3657600" lvl="7" indent="-228600" algn="l">
              <a:lnSpc>
                <a:spcPct val="90000"/>
              </a:lnSpc>
              <a:spcBef>
                <a:spcPts val="400"/>
              </a:spcBef>
              <a:spcAft>
                <a:spcPts val="0"/>
              </a:spcAft>
              <a:buClr>
                <a:srgbClr val="8E8F92"/>
              </a:buClr>
              <a:buSzPts val="1200"/>
              <a:buNone/>
              <a:defRPr sz="1200">
                <a:solidFill>
                  <a:srgbClr val="8E8F92"/>
                </a:solidFill>
              </a:defRPr>
            </a:lvl8pPr>
            <a:lvl9pPr marL="4114800" lvl="8" indent="-228600" algn="l">
              <a:lnSpc>
                <a:spcPct val="90000"/>
              </a:lnSpc>
              <a:spcBef>
                <a:spcPts val="400"/>
              </a:spcBef>
              <a:spcAft>
                <a:spcPts val="0"/>
              </a:spcAft>
              <a:buClr>
                <a:srgbClr val="8E8F92"/>
              </a:buClr>
              <a:buSzPts val="1200"/>
              <a:buNone/>
              <a:defRPr sz="1200">
                <a:solidFill>
                  <a:srgbClr val="8E8F92"/>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ubhead and Content">
  <p:cSld name="Title, Subhead and Conten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484769" y="273845"/>
            <a:ext cx="8031773" cy="55096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483578" y="1009112"/>
            <a:ext cx="8031773" cy="55096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500"/>
              <a:buNone/>
              <a:defRPr sz="1500" b="0" i="0">
                <a:solidFill>
                  <a:schemeClr val="accent1"/>
                </a:solidFill>
                <a:latin typeface="IBM Plex Sans Light"/>
                <a:ea typeface="IBM Plex Sans Light"/>
                <a:cs typeface="IBM Plex Sans Light"/>
                <a:sym typeface="IBM Plex Sans Light"/>
              </a:defRPr>
            </a:lvl1pPr>
            <a:lvl2pPr marL="914400" lvl="1" indent="-228600" algn="l">
              <a:lnSpc>
                <a:spcPct val="90000"/>
              </a:lnSpc>
              <a:spcBef>
                <a:spcPts val="400"/>
              </a:spcBef>
              <a:spcAft>
                <a:spcPts val="0"/>
              </a:spcAft>
              <a:buSzPts val="1400"/>
              <a:buNone/>
              <a:defRPr b="0" i="0">
                <a:solidFill>
                  <a:schemeClr val="accent1"/>
                </a:solidFill>
                <a:latin typeface="IBM Plex Sans Light"/>
                <a:ea typeface="IBM Plex Sans Light"/>
                <a:cs typeface="IBM Plex Sans Light"/>
                <a:sym typeface="IBM Plex Sans Light"/>
              </a:defRPr>
            </a:lvl2pPr>
            <a:lvl3pPr marL="1371600" lvl="2"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3pPr>
            <a:lvl4pPr marL="1828800" lvl="3"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4pPr>
            <a:lvl5pPr marL="2286000" lvl="4" indent="-228600" algn="l">
              <a:lnSpc>
                <a:spcPct val="90000"/>
              </a:lnSpc>
              <a:spcBef>
                <a:spcPts val="400"/>
              </a:spcBef>
              <a:spcAft>
                <a:spcPts val="0"/>
              </a:spcAft>
              <a:buSzPts val="1100"/>
              <a:buNone/>
              <a:defRPr b="0" i="0">
                <a:solidFill>
                  <a:schemeClr val="accent1"/>
                </a:solidFill>
                <a:latin typeface="IBM Plex Sans Light"/>
                <a:ea typeface="IBM Plex Sans Light"/>
                <a:cs typeface="IBM Plex Sans Light"/>
                <a:sym typeface="IBM Plex Sans Light"/>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18"/>
          <p:cNvSpPr txBox="1">
            <a:spLocks noGrp="1"/>
          </p:cNvSpPr>
          <p:nvPr>
            <p:ph type="body" idx="2"/>
          </p:nvPr>
        </p:nvSpPr>
        <p:spPr>
          <a:xfrm>
            <a:off x="483578" y="1652155"/>
            <a:ext cx="8031773" cy="290945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86"/>
        <p:cNvGrpSpPr/>
        <p:nvPr/>
      </p:nvGrpSpPr>
      <p:grpSpPr>
        <a:xfrm>
          <a:off x="0" y="0"/>
          <a:ext cx="0" cy="0"/>
          <a:chOff x="0" y="0"/>
          <a:chExt cx="0" cy="0"/>
        </a:xfrm>
      </p:grpSpPr>
      <p:pic>
        <p:nvPicPr>
          <p:cNvPr id="87" name="Google Shape;87;p19" descr="A picture containing person, crowd, event, several&#10;&#10;Description automatically generated"/>
          <p:cNvPicPr preferRelativeResize="0"/>
          <p:nvPr/>
        </p:nvPicPr>
        <p:blipFill rotWithShape="1">
          <a:blip r:embed="rId2">
            <a:alphaModFix/>
          </a:blip>
          <a:srcRect l="28985"/>
          <a:stretch/>
        </p:blipFill>
        <p:spPr>
          <a:xfrm>
            <a:off x="1" y="0"/>
            <a:ext cx="5478945" cy="5143500"/>
          </a:xfrm>
          <a:prstGeom prst="rect">
            <a:avLst/>
          </a:prstGeom>
          <a:noFill/>
          <a:ln>
            <a:noFill/>
          </a:ln>
        </p:spPr>
      </p:pic>
      <p:pic>
        <p:nvPicPr>
          <p:cNvPr id="88" name="Google Shape;88;p19" descr="A picture containing shape&#10;&#10;Description automatically generated"/>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9" name="Google Shape;89;p19"/>
          <p:cNvSpPr txBox="1"/>
          <p:nvPr/>
        </p:nvSpPr>
        <p:spPr>
          <a:xfrm>
            <a:off x="5463542" y="2358208"/>
            <a:ext cx="3184421" cy="692497"/>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4100" b="0" i="0">
                <a:solidFill>
                  <a:schemeClr val="lt1"/>
                </a:solidFill>
                <a:latin typeface="Saira Condensed Light"/>
                <a:ea typeface="Saira Condensed Light"/>
                <a:cs typeface="Saira Condensed Light"/>
                <a:sym typeface="Saira Condensed Light"/>
              </a:rPr>
              <a:t>THANK </a:t>
            </a:r>
            <a:r>
              <a:rPr lang="en" sz="4100" b="1" i="0">
                <a:solidFill>
                  <a:schemeClr val="lt1"/>
                </a:solidFill>
                <a:latin typeface="Saira Condensed Light"/>
                <a:ea typeface="Saira Condensed Light"/>
                <a:cs typeface="Saira Condensed Light"/>
                <a:sym typeface="Saira Condensed Light"/>
              </a:rPr>
              <a:t>YOU</a:t>
            </a:r>
            <a:endParaRPr sz="1100"/>
          </a:p>
        </p:txBody>
      </p:sp>
      <p:sp>
        <p:nvSpPr>
          <p:cNvPr id="90" name="Google Shape;90;p19"/>
          <p:cNvSpPr txBox="1"/>
          <p:nvPr/>
        </p:nvSpPr>
        <p:spPr>
          <a:xfrm>
            <a:off x="4572002" y="3877814"/>
            <a:ext cx="4075961" cy="438581"/>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b="1">
                <a:solidFill>
                  <a:schemeClr val="lt1"/>
                </a:solidFill>
                <a:latin typeface="IBM Plex Sans"/>
                <a:ea typeface="IBM Plex Sans"/>
                <a:cs typeface="IBM Plex Sans"/>
                <a:sym typeface="IBM Plex Sans"/>
              </a:rPr>
              <a:t>Stevens Institute of Technology</a:t>
            </a:r>
            <a:br>
              <a:rPr lang="en" sz="1200" b="1">
                <a:solidFill>
                  <a:schemeClr val="lt1"/>
                </a:solidFill>
                <a:latin typeface="IBM Plex Sans"/>
                <a:ea typeface="IBM Plex Sans"/>
                <a:cs typeface="IBM Plex Sans"/>
                <a:sym typeface="IBM Plex Sans"/>
              </a:rPr>
            </a:br>
            <a:r>
              <a:rPr lang="en" sz="1200">
                <a:solidFill>
                  <a:schemeClr val="lt1"/>
                </a:solidFill>
                <a:latin typeface="IBM Plex Sans"/>
                <a:ea typeface="IBM Plex Sans"/>
                <a:cs typeface="IBM Plex Sans"/>
                <a:sym typeface="IBM Plex Sans"/>
              </a:rPr>
              <a:t>1 Castle Point Terrace, Hoboken, NJ 07030</a:t>
            </a:r>
            <a:endParaRPr sz="11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483577" y="273844"/>
            <a:ext cx="8032964" cy="99417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3" name="Google Shape;93;p20"/>
          <p:cNvSpPr txBox="1">
            <a:spLocks noGrp="1"/>
          </p:cNvSpPr>
          <p:nvPr>
            <p:ph type="body" idx="1"/>
          </p:nvPr>
        </p:nvSpPr>
        <p:spPr>
          <a:xfrm>
            <a:off x="483578" y="1369219"/>
            <a:ext cx="8031773" cy="317638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Font typeface="NTR"/>
              <a:buChar char="-"/>
              <a:defRPr/>
            </a:lvl2pPr>
            <a:lvl3pPr marL="1371600" lvl="2" indent="-304800" algn="l">
              <a:lnSpc>
                <a:spcPct val="90000"/>
              </a:lnSpc>
              <a:spcBef>
                <a:spcPts val="400"/>
              </a:spcBef>
              <a:spcAft>
                <a:spcPts val="0"/>
              </a:spcAft>
              <a:buSzPts val="1200"/>
              <a:buFont typeface="NTR"/>
              <a:buChar char="-"/>
              <a:defRPr/>
            </a:lvl3pPr>
            <a:lvl4pPr marL="1828800" lvl="3" indent="-304800" algn="l">
              <a:lnSpc>
                <a:spcPct val="90000"/>
              </a:lnSpc>
              <a:spcBef>
                <a:spcPts val="400"/>
              </a:spcBef>
              <a:spcAft>
                <a:spcPts val="0"/>
              </a:spcAft>
              <a:buSzPts val="1200"/>
              <a:buFont typeface="NTR"/>
              <a:buChar char="-"/>
              <a:defRPr/>
            </a:lvl4pPr>
            <a:lvl5pPr marL="2286000" lvl="4" indent="-298450" algn="l">
              <a:lnSpc>
                <a:spcPct val="90000"/>
              </a:lnSpc>
              <a:spcBef>
                <a:spcPts val="400"/>
              </a:spcBef>
              <a:spcAft>
                <a:spcPts val="0"/>
              </a:spcAft>
              <a:buSzPts val="1100"/>
              <a:buFont typeface="NTR"/>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4" name="Google Shape;94;p20"/>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483577" y="273844"/>
            <a:ext cx="8032964" cy="99417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7" name="Google Shape;97;p21"/>
          <p:cNvSpPr txBox="1">
            <a:spLocks noGrp="1"/>
          </p:cNvSpPr>
          <p:nvPr>
            <p:ph type="body" idx="1"/>
          </p:nvPr>
        </p:nvSpPr>
        <p:spPr>
          <a:xfrm>
            <a:off x="483577"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8" name="Google Shape;98;p21"/>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9" name="Google Shape;99;p21"/>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00"/>
        <p:cNvGrpSpPr/>
        <p:nvPr/>
      </p:nvGrpSpPr>
      <p:grpSpPr>
        <a:xfrm>
          <a:off x="0" y="0"/>
          <a:ext cx="0" cy="0"/>
          <a:chOff x="0" y="0"/>
          <a:chExt cx="0" cy="0"/>
        </a:xfrm>
      </p:grpSpPr>
      <p:sp>
        <p:nvSpPr>
          <p:cNvPr id="101" name="Google Shape;101;p22"/>
          <p:cNvSpPr txBox="1">
            <a:spLocks noGrp="1"/>
          </p:cNvSpPr>
          <p:nvPr>
            <p:ph type="title"/>
          </p:nvPr>
        </p:nvSpPr>
        <p:spPr>
          <a:xfrm>
            <a:off x="483577" y="273844"/>
            <a:ext cx="8032964" cy="99417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2" name="Google Shape;102;p22"/>
          <p:cNvSpPr txBox="1">
            <a:spLocks noGrp="1"/>
          </p:cNvSpPr>
          <p:nvPr>
            <p:ph type="body" idx="1"/>
          </p:nvPr>
        </p:nvSpPr>
        <p:spPr>
          <a:xfrm>
            <a:off x="483580" y="1369219"/>
            <a:ext cx="2472689"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3" name="Google Shape;103;p22"/>
          <p:cNvSpPr txBox="1">
            <a:spLocks noGrp="1"/>
          </p:cNvSpPr>
          <p:nvPr>
            <p:ph type="body" idx="2"/>
          </p:nvPr>
        </p:nvSpPr>
        <p:spPr>
          <a:xfrm>
            <a:off x="3263717" y="1369219"/>
            <a:ext cx="2472689"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4" name="Google Shape;104;p22"/>
          <p:cNvSpPr txBox="1">
            <a:spLocks noGrp="1"/>
          </p:cNvSpPr>
          <p:nvPr>
            <p:ph type="body" idx="3"/>
          </p:nvPr>
        </p:nvSpPr>
        <p:spPr>
          <a:xfrm>
            <a:off x="6043853" y="1369219"/>
            <a:ext cx="2472689"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5" name="Google Shape;105;p22"/>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Content and Subhead">
  <p:cSld name="Three Content and Subhead">
    <p:spTree>
      <p:nvGrpSpPr>
        <p:cNvPr id="1" name="Shape 106"/>
        <p:cNvGrpSpPr/>
        <p:nvPr/>
      </p:nvGrpSpPr>
      <p:grpSpPr>
        <a:xfrm>
          <a:off x="0" y="0"/>
          <a:ext cx="0" cy="0"/>
          <a:chOff x="0" y="0"/>
          <a:chExt cx="0" cy="0"/>
        </a:xfrm>
      </p:grpSpPr>
      <p:sp>
        <p:nvSpPr>
          <p:cNvPr id="107" name="Google Shape;107;p23"/>
          <p:cNvSpPr txBox="1">
            <a:spLocks noGrp="1"/>
          </p:cNvSpPr>
          <p:nvPr>
            <p:ph type="title"/>
          </p:nvPr>
        </p:nvSpPr>
        <p:spPr>
          <a:xfrm>
            <a:off x="484769" y="273845"/>
            <a:ext cx="8031773" cy="55096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3"/>
          <p:cNvSpPr txBox="1">
            <a:spLocks noGrp="1"/>
          </p:cNvSpPr>
          <p:nvPr>
            <p:ph type="body" idx="1"/>
          </p:nvPr>
        </p:nvSpPr>
        <p:spPr>
          <a:xfrm>
            <a:off x="483578" y="1009112"/>
            <a:ext cx="8031773" cy="55096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500"/>
              <a:buNone/>
              <a:defRPr sz="1500" b="0" i="0">
                <a:solidFill>
                  <a:schemeClr val="accent1"/>
                </a:solidFill>
                <a:latin typeface="IBM Plex Sans Light"/>
                <a:ea typeface="IBM Plex Sans Light"/>
                <a:cs typeface="IBM Plex Sans Light"/>
                <a:sym typeface="IBM Plex Sans Light"/>
              </a:defRPr>
            </a:lvl1pPr>
            <a:lvl2pPr marL="914400" lvl="1" indent="-228600" algn="l">
              <a:lnSpc>
                <a:spcPct val="90000"/>
              </a:lnSpc>
              <a:spcBef>
                <a:spcPts val="400"/>
              </a:spcBef>
              <a:spcAft>
                <a:spcPts val="0"/>
              </a:spcAft>
              <a:buSzPts val="1400"/>
              <a:buNone/>
              <a:defRPr b="0" i="0">
                <a:solidFill>
                  <a:schemeClr val="accent1"/>
                </a:solidFill>
                <a:latin typeface="IBM Plex Sans Light"/>
                <a:ea typeface="IBM Plex Sans Light"/>
                <a:cs typeface="IBM Plex Sans Light"/>
                <a:sym typeface="IBM Plex Sans Light"/>
              </a:defRPr>
            </a:lvl2pPr>
            <a:lvl3pPr marL="1371600" lvl="2"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3pPr>
            <a:lvl4pPr marL="1828800" lvl="3"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4pPr>
            <a:lvl5pPr marL="2286000" lvl="4" indent="-228600" algn="l">
              <a:lnSpc>
                <a:spcPct val="90000"/>
              </a:lnSpc>
              <a:spcBef>
                <a:spcPts val="400"/>
              </a:spcBef>
              <a:spcAft>
                <a:spcPts val="0"/>
              </a:spcAft>
              <a:buSzPts val="1100"/>
              <a:buNone/>
              <a:defRPr b="0" i="0">
                <a:solidFill>
                  <a:schemeClr val="accent1"/>
                </a:solidFill>
                <a:latin typeface="IBM Plex Sans Light"/>
                <a:ea typeface="IBM Plex Sans Light"/>
                <a:cs typeface="IBM Plex Sans Light"/>
                <a:sym typeface="IBM Plex Sans Light"/>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p23"/>
          <p:cNvSpPr txBox="1">
            <a:spLocks noGrp="1"/>
          </p:cNvSpPr>
          <p:nvPr>
            <p:ph type="body" idx="2"/>
          </p:nvPr>
        </p:nvSpPr>
        <p:spPr>
          <a:xfrm>
            <a:off x="483580" y="1744377"/>
            <a:ext cx="2472689" cy="2888347"/>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0" name="Google Shape;110;p23"/>
          <p:cNvSpPr txBox="1">
            <a:spLocks noGrp="1"/>
          </p:cNvSpPr>
          <p:nvPr>
            <p:ph type="body" idx="3"/>
          </p:nvPr>
        </p:nvSpPr>
        <p:spPr>
          <a:xfrm>
            <a:off x="3263717" y="1744377"/>
            <a:ext cx="2472689" cy="2888347"/>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1" name="Google Shape;111;p23"/>
          <p:cNvSpPr txBox="1">
            <a:spLocks noGrp="1"/>
          </p:cNvSpPr>
          <p:nvPr>
            <p:ph type="body" idx="4"/>
          </p:nvPr>
        </p:nvSpPr>
        <p:spPr>
          <a:xfrm>
            <a:off x="6043853" y="1744377"/>
            <a:ext cx="2472689" cy="2888347"/>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2" name="Google Shape;112;p23"/>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113"/>
        <p:cNvGrpSpPr/>
        <p:nvPr/>
      </p:nvGrpSpPr>
      <p:grpSpPr>
        <a:xfrm>
          <a:off x="0" y="0"/>
          <a:ext cx="0" cy="0"/>
          <a:chOff x="0" y="0"/>
          <a:chExt cx="0" cy="0"/>
        </a:xfrm>
      </p:grpSpPr>
      <p:sp>
        <p:nvSpPr>
          <p:cNvPr id="114" name="Google Shape;114;p24"/>
          <p:cNvSpPr txBox="1">
            <a:spLocks noGrp="1"/>
          </p:cNvSpPr>
          <p:nvPr>
            <p:ph type="title"/>
          </p:nvPr>
        </p:nvSpPr>
        <p:spPr>
          <a:xfrm>
            <a:off x="483577" y="273844"/>
            <a:ext cx="8032964" cy="99417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4"/>
          <p:cNvSpPr txBox="1">
            <a:spLocks noGrp="1"/>
          </p:cNvSpPr>
          <p:nvPr>
            <p:ph type="body" idx="1"/>
          </p:nvPr>
        </p:nvSpPr>
        <p:spPr>
          <a:xfrm>
            <a:off x="483395" y="1471764"/>
            <a:ext cx="3715941" cy="1371124"/>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4"/>
          <p:cNvSpPr txBox="1">
            <a:spLocks noGrp="1"/>
          </p:cNvSpPr>
          <p:nvPr>
            <p:ph type="body" idx="2"/>
          </p:nvPr>
        </p:nvSpPr>
        <p:spPr>
          <a:xfrm>
            <a:off x="4800602" y="1471764"/>
            <a:ext cx="3715941" cy="1371124"/>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7" name="Google Shape;117;p24"/>
          <p:cNvSpPr txBox="1">
            <a:spLocks noGrp="1"/>
          </p:cNvSpPr>
          <p:nvPr>
            <p:ph type="body" idx="3"/>
          </p:nvPr>
        </p:nvSpPr>
        <p:spPr>
          <a:xfrm>
            <a:off x="483395" y="3089760"/>
            <a:ext cx="3715941" cy="1371124"/>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8" name="Google Shape;118;p24"/>
          <p:cNvSpPr txBox="1">
            <a:spLocks noGrp="1"/>
          </p:cNvSpPr>
          <p:nvPr>
            <p:ph type="body" idx="4"/>
          </p:nvPr>
        </p:nvSpPr>
        <p:spPr>
          <a:xfrm>
            <a:off x="4800602" y="3089760"/>
            <a:ext cx="3715941" cy="1371124"/>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9" name="Google Shape;119;p24"/>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Four Content and subhead">
  <p:cSld name="Four Content and subhead">
    <p:spTree>
      <p:nvGrpSpPr>
        <p:cNvPr id="1" name="Shape 120"/>
        <p:cNvGrpSpPr/>
        <p:nvPr/>
      </p:nvGrpSpPr>
      <p:grpSpPr>
        <a:xfrm>
          <a:off x="0" y="0"/>
          <a:ext cx="0" cy="0"/>
          <a:chOff x="0" y="0"/>
          <a:chExt cx="0" cy="0"/>
        </a:xfrm>
      </p:grpSpPr>
      <p:sp>
        <p:nvSpPr>
          <p:cNvPr id="121" name="Google Shape;121;p25"/>
          <p:cNvSpPr txBox="1">
            <a:spLocks noGrp="1"/>
          </p:cNvSpPr>
          <p:nvPr>
            <p:ph type="title"/>
          </p:nvPr>
        </p:nvSpPr>
        <p:spPr>
          <a:xfrm>
            <a:off x="484769" y="273845"/>
            <a:ext cx="8031773" cy="55096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2" name="Google Shape;122;p25"/>
          <p:cNvSpPr txBox="1">
            <a:spLocks noGrp="1"/>
          </p:cNvSpPr>
          <p:nvPr>
            <p:ph type="body" idx="1"/>
          </p:nvPr>
        </p:nvSpPr>
        <p:spPr>
          <a:xfrm>
            <a:off x="483578" y="1009112"/>
            <a:ext cx="8031773" cy="55096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500"/>
              <a:buNone/>
              <a:defRPr sz="1500" b="0" i="0">
                <a:solidFill>
                  <a:schemeClr val="accent1"/>
                </a:solidFill>
                <a:latin typeface="IBM Plex Sans Light"/>
                <a:ea typeface="IBM Plex Sans Light"/>
                <a:cs typeface="IBM Plex Sans Light"/>
                <a:sym typeface="IBM Plex Sans Light"/>
              </a:defRPr>
            </a:lvl1pPr>
            <a:lvl2pPr marL="914400" lvl="1" indent="-228600" algn="l">
              <a:lnSpc>
                <a:spcPct val="90000"/>
              </a:lnSpc>
              <a:spcBef>
                <a:spcPts val="400"/>
              </a:spcBef>
              <a:spcAft>
                <a:spcPts val="0"/>
              </a:spcAft>
              <a:buSzPts val="1400"/>
              <a:buNone/>
              <a:defRPr b="0" i="0">
                <a:solidFill>
                  <a:schemeClr val="accent1"/>
                </a:solidFill>
                <a:latin typeface="IBM Plex Sans Light"/>
                <a:ea typeface="IBM Plex Sans Light"/>
                <a:cs typeface="IBM Plex Sans Light"/>
                <a:sym typeface="IBM Plex Sans Light"/>
              </a:defRPr>
            </a:lvl2pPr>
            <a:lvl3pPr marL="1371600" lvl="2"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3pPr>
            <a:lvl4pPr marL="1828800" lvl="3"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4pPr>
            <a:lvl5pPr marL="2286000" lvl="4" indent="-228600" algn="l">
              <a:lnSpc>
                <a:spcPct val="90000"/>
              </a:lnSpc>
              <a:spcBef>
                <a:spcPts val="400"/>
              </a:spcBef>
              <a:spcAft>
                <a:spcPts val="0"/>
              </a:spcAft>
              <a:buSzPts val="1100"/>
              <a:buNone/>
              <a:defRPr b="0" i="0">
                <a:solidFill>
                  <a:schemeClr val="accent1"/>
                </a:solidFill>
                <a:latin typeface="IBM Plex Sans Light"/>
                <a:ea typeface="IBM Plex Sans Light"/>
                <a:cs typeface="IBM Plex Sans Light"/>
                <a:sym typeface="IBM Plex Sans Light"/>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3" name="Google Shape;123;p25"/>
          <p:cNvSpPr txBox="1">
            <a:spLocks noGrp="1"/>
          </p:cNvSpPr>
          <p:nvPr>
            <p:ph type="body" idx="2"/>
          </p:nvPr>
        </p:nvSpPr>
        <p:spPr>
          <a:xfrm>
            <a:off x="483395" y="1674926"/>
            <a:ext cx="3715941"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4" name="Google Shape;124;p25"/>
          <p:cNvSpPr txBox="1">
            <a:spLocks noGrp="1"/>
          </p:cNvSpPr>
          <p:nvPr>
            <p:ph type="body" idx="3"/>
          </p:nvPr>
        </p:nvSpPr>
        <p:spPr>
          <a:xfrm>
            <a:off x="4800602" y="1674926"/>
            <a:ext cx="3715941"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5" name="Google Shape;125;p25"/>
          <p:cNvSpPr txBox="1">
            <a:spLocks noGrp="1"/>
          </p:cNvSpPr>
          <p:nvPr>
            <p:ph type="body" idx="4"/>
          </p:nvPr>
        </p:nvSpPr>
        <p:spPr>
          <a:xfrm>
            <a:off x="483395" y="3336331"/>
            <a:ext cx="3715941"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6" name="Google Shape;126;p25"/>
          <p:cNvSpPr txBox="1">
            <a:spLocks noGrp="1"/>
          </p:cNvSpPr>
          <p:nvPr>
            <p:ph type="body" idx="5"/>
          </p:nvPr>
        </p:nvSpPr>
        <p:spPr>
          <a:xfrm>
            <a:off x="4800602" y="3336331"/>
            <a:ext cx="3715941"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7" name="Google Shape;127;p25"/>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Five Content">
  <p:cSld name="Five Content">
    <p:spTree>
      <p:nvGrpSpPr>
        <p:cNvPr id="1" name="Shape 128"/>
        <p:cNvGrpSpPr/>
        <p:nvPr/>
      </p:nvGrpSpPr>
      <p:grpSpPr>
        <a:xfrm>
          <a:off x="0" y="0"/>
          <a:ext cx="0" cy="0"/>
          <a:chOff x="0" y="0"/>
          <a:chExt cx="0" cy="0"/>
        </a:xfrm>
      </p:grpSpPr>
      <p:sp>
        <p:nvSpPr>
          <p:cNvPr id="129" name="Google Shape;129;p26"/>
          <p:cNvSpPr txBox="1">
            <a:spLocks noGrp="1"/>
          </p:cNvSpPr>
          <p:nvPr>
            <p:ph type="title"/>
          </p:nvPr>
        </p:nvSpPr>
        <p:spPr>
          <a:xfrm>
            <a:off x="483577" y="273844"/>
            <a:ext cx="8032964" cy="99417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0" name="Google Shape;130;p26"/>
          <p:cNvSpPr txBox="1">
            <a:spLocks noGrp="1"/>
          </p:cNvSpPr>
          <p:nvPr>
            <p:ph type="body" idx="1"/>
          </p:nvPr>
        </p:nvSpPr>
        <p:spPr>
          <a:xfrm>
            <a:off x="483578" y="1657561"/>
            <a:ext cx="3429000" cy="291762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1" name="Google Shape;131;p26"/>
          <p:cNvSpPr txBox="1">
            <a:spLocks noGrp="1"/>
          </p:cNvSpPr>
          <p:nvPr>
            <p:ph type="body" idx="2"/>
          </p:nvPr>
        </p:nvSpPr>
        <p:spPr>
          <a:xfrm>
            <a:off x="4019999" y="1657564"/>
            <a:ext cx="2194560"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 name="Google Shape;132;p26"/>
          <p:cNvSpPr txBox="1">
            <a:spLocks noGrp="1"/>
          </p:cNvSpPr>
          <p:nvPr>
            <p:ph type="body" idx="3"/>
          </p:nvPr>
        </p:nvSpPr>
        <p:spPr>
          <a:xfrm>
            <a:off x="6321981" y="1657565"/>
            <a:ext cx="2194560"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3" name="Google Shape;133;p26"/>
          <p:cNvSpPr txBox="1">
            <a:spLocks noGrp="1"/>
          </p:cNvSpPr>
          <p:nvPr>
            <p:ph type="body" idx="4"/>
          </p:nvPr>
        </p:nvSpPr>
        <p:spPr>
          <a:xfrm>
            <a:off x="4019999" y="3336329"/>
            <a:ext cx="2194560"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26"/>
          <p:cNvSpPr txBox="1">
            <a:spLocks noGrp="1"/>
          </p:cNvSpPr>
          <p:nvPr>
            <p:ph type="body" idx="5"/>
          </p:nvPr>
        </p:nvSpPr>
        <p:spPr>
          <a:xfrm>
            <a:off x="6321981" y="3336331"/>
            <a:ext cx="2194560"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5" name="Google Shape;135;p26"/>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ive Content and subhead">
  <p:cSld name="Five Content and subhead">
    <p:spTree>
      <p:nvGrpSpPr>
        <p:cNvPr id="1" name="Shape 136"/>
        <p:cNvGrpSpPr/>
        <p:nvPr/>
      </p:nvGrpSpPr>
      <p:grpSpPr>
        <a:xfrm>
          <a:off x="0" y="0"/>
          <a:ext cx="0" cy="0"/>
          <a:chOff x="0" y="0"/>
          <a:chExt cx="0" cy="0"/>
        </a:xfrm>
      </p:grpSpPr>
      <p:sp>
        <p:nvSpPr>
          <p:cNvPr id="137" name="Google Shape;137;p27"/>
          <p:cNvSpPr txBox="1">
            <a:spLocks noGrp="1"/>
          </p:cNvSpPr>
          <p:nvPr>
            <p:ph type="title"/>
          </p:nvPr>
        </p:nvSpPr>
        <p:spPr>
          <a:xfrm>
            <a:off x="484769" y="273845"/>
            <a:ext cx="8031773" cy="55096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8" name="Google Shape;138;p27"/>
          <p:cNvSpPr txBox="1">
            <a:spLocks noGrp="1"/>
          </p:cNvSpPr>
          <p:nvPr>
            <p:ph type="body" idx="1"/>
          </p:nvPr>
        </p:nvSpPr>
        <p:spPr>
          <a:xfrm>
            <a:off x="483578" y="1009112"/>
            <a:ext cx="8031773" cy="55096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500"/>
              <a:buNone/>
              <a:defRPr sz="1500" b="0" i="0">
                <a:solidFill>
                  <a:schemeClr val="accent1"/>
                </a:solidFill>
                <a:latin typeface="IBM Plex Sans Light"/>
                <a:ea typeface="IBM Plex Sans Light"/>
                <a:cs typeface="IBM Plex Sans Light"/>
                <a:sym typeface="IBM Plex Sans Light"/>
              </a:defRPr>
            </a:lvl1pPr>
            <a:lvl2pPr marL="914400" lvl="1" indent="-228600" algn="l">
              <a:lnSpc>
                <a:spcPct val="90000"/>
              </a:lnSpc>
              <a:spcBef>
                <a:spcPts val="400"/>
              </a:spcBef>
              <a:spcAft>
                <a:spcPts val="0"/>
              </a:spcAft>
              <a:buSzPts val="1400"/>
              <a:buNone/>
              <a:defRPr b="0" i="0">
                <a:solidFill>
                  <a:schemeClr val="accent1"/>
                </a:solidFill>
                <a:latin typeface="IBM Plex Sans Light"/>
                <a:ea typeface="IBM Plex Sans Light"/>
                <a:cs typeface="IBM Plex Sans Light"/>
                <a:sym typeface="IBM Plex Sans Light"/>
              </a:defRPr>
            </a:lvl2pPr>
            <a:lvl3pPr marL="1371600" lvl="2"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3pPr>
            <a:lvl4pPr marL="1828800" lvl="3"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4pPr>
            <a:lvl5pPr marL="2286000" lvl="4" indent="-228600" algn="l">
              <a:lnSpc>
                <a:spcPct val="90000"/>
              </a:lnSpc>
              <a:spcBef>
                <a:spcPts val="400"/>
              </a:spcBef>
              <a:spcAft>
                <a:spcPts val="0"/>
              </a:spcAft>
              <a:buSzPts val="1100"/>
              <a:buNone/>
              <a:defRPr b="0" i="0">
                <a:solidFill>
                  <a:schemeClr val="accent1"/>
                </a:solidFill>
                <a:latin typeface="IBM Plex Sans Light"/>
                <a:ea typeface="IBM Plex Sans Light"/>
                <a:cs typeface="IBM Plex Sans Light"/>
                <a:sym typeface="IBM Plex Sans Light"/>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9" name="Google Shape;139;p27"/>
          <p:cNvSpPr txBox="1">
            <a:spLocks noGrp="1"/>
          </p:cNvSpPr>
          <p:nvPr>
            <p:ph type="body" idx="2"/>
          </p:nvPr>
        </p:nvSpPr>
        <p:spPr>
          <a:xfrm>
            <a:off x="483578" y="1657561"/>
            <a:ext cx="3429000" cy="291762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0" name="Google Shape;140;p27"/>
          <p:cNvSpPr txBox="1">
            <a:spLocks noGrp="1"/>
          </p:cNvSpPr>
          <p:nvPr>
            <p:ph type="body" idx="3"/>
          </p:nvPr>
        </p:nvSpPr>
        <p:spPr>
          <a:xfrm>
            <a:off x="4019404" y="1657565"/>
            <a:ext cx="2194560"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1" name="Google Shape;141;p27"/>
          <p:cNvSpPr txBox="1">
            <a:spLocks noGrp="1"/>
          </p:cNvSpPr>
          <p:nvPr>
            <p:ph type="body" idx="4"/>
          </p:nvPr>
        </p:nvSpPr>
        <p:spPr>
          <a:xfrm>
            <a:off x="6320790" y="1657565"/>
            <a:ext cx="2194560"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2" name="Google Shape;142;p27"/>
          <p:cNvSpPr txBox="1">
            <a:spLocks noGrp="1"/>
          </p:cNvSpPr>
          <p:nvPr>
            <p:ph type="body" idx="5"/>
          </p:nvPr>
        </p:nvSpPr>
        <p:spPr>
          <a:xfrm>
            <a:off x="4019404" y="3336331"/>
            <a:ext cx="2194560"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3" name="Google Shape;143;p27"/>
          <p:cNvSpPr txBox="1">
            <a:spLocks noGrp="1"/>
          </p:cNvSpPr>
          <p:nvPr>
            <p:ph type="body" idx="6"/>
          </p:nvPr>
        </p:nvSpPr>
        <p:spPr>
          <a:xfrm>
            <a:off x="6320790" y="3336331"/>
            <a:ext cx="2194560"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4" name="Google Shape;144;p27"/>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Subhead">
  <p:cSld name="Two Content, Subhead">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484769" y="273845"/>
            <a:ext cx="8031773" cy="55096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7" name="Google Shape;147;p28"/>
          <p:cNvSpPr txBox="1">
            <a:spLocks noGrp="1"/>
          </p:cNvSpPr>
          <p:nvPr>
            <p:ph type="body" idx="1"/>
          </p:nvPr>
        </p:nvSpPr>
        <p:spPr>
          <a:xfrm>
            <a:off x="483578" y="1009112"/>
            <a:ext cx="8031773" cy="55096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500"/>
              <a:buNone/>
              <a:defRPr sz="1500" b="0" i="0">
                <a:solidFill>
                  <a:schemeClr val="accent1"/>
                </a:solidFill>
                <a:latin typeface="IBM Plex Sans Light"/>
                <a:ea typeface="IBM Plex Sans Light"/>
                <a:cs typeface="IBM Plex Sans Light"/>
                <a:sym typeface="IBM Plex Sans Light"/>
              </a:defRPr>
            </a:lvl1pPr>
            <a:lvl2pPr marL="914400" lvl="1" indent="-228600" algn="l">
              <a:lnSpc>
                <a:spcPct val="90000"/>
              </a:lnSpc>
              <a:spcBef>
                <a:spcPts val="400"/>
              </a:spcBef>
              <a:spcAft>
                <a:spcPts val="0"/>
              </a:spcAft>
              <a:buSzPts val="1400"/>
              <a:buNone/>
              <a:defRPr b="0" i="0">
                <a:solidFill>
                  <a:schemeClr val="accent1"/>
                </a:solidFill>
                <a:latin typeface="IBM Plex Sans Light"/>
                <a:ea typeface="IBM Plex Sans Light"/>
                <a:cs typeface="IBM Plex Sans Light"/>
                <a:sym typeface="IBM Plex Sans Light"/>
              </a:defRPr>
            </a:lvl2pPr>
            <a:lvl3pPr marL="1371600" lvl="2"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3pPr>
            <a:lvl4pPr marL="1828800" lvl="3"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4pPr>
            <a:lvl5pPr marL="2286000" lvl="4" indent="-228600" algn="l">
              <a:lnSpc>
                <a:spcPct val="90000"/>
              </a:lnSpc>
              <a:spcBef>
                <a:spcPts val="400"/>
              </a:spcBef>
              <a:spcAft>
                <a:spcPts val="0"/>
              </a:spcAft>
              <a:buSzPts val="1100"/>
              <a:buNone/>
              <a:defRPr b="0" i="0">
                <a:solidFill>
                  <a:schemeClr val="accent1"/>
                </a:solidFill>
                <a:latin typeface="IBM Plex Sans Light"/>
                <a:ea typeface="IBM Plex Sans Light"/>
                <a:cs typeface="IBM Plex Sans Light"/>
                <a:sym typeface="IBM Plex Sans Light"/>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8" name="Google Shape;148;p28"/>
          <p:cNvSpPr txBox="1">
            <a:spLocks noGrp="1"/>
          </p:cNvSpPr>
          <p:nvPr>
            <p:ph type="body" idx="2"/>
          </p:nvPr>
        </p:nvSpPr>
        <p:spPr>
          <a:xfrm>
            <a:off x="483577" y="1744377"/>
            <a:ext cx="3886200" cy="2888347"/>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9" name="Google Shape;149;p28"/>
          <p:cNvSpPr txBox="1">
            <a:spLocks noGrp="1"/>
          </p:cNvSpPr>
          <p:nvPr>
            <p:ph type="body" idx="3"/>
          </p:nvPr>
        </p:nvSpPr>
        <p:spPr>
          <a:xfrm>
            <a:off x="4629150" y="1744377"/>
            <a:ext cx="3886200" cy="2888347"/>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0" name="Google Shape;150;p28"/>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483577" y="273844"/>
            <a:ext cx="8032964" cy="99417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3" name="Google Shape;153;p29"/>
          <p:cNvSpPr txBox="1">
            <a:spLocks noGrp="1"/>
          </p:cNvSpPr>
          <p:nvPr>
            <p:ph type="body" idx="1"/>
          </p:nvPr>
        </p:nvSpPr>
        <p:spPr>
          <a:xfrm>
            <a:off x="483579"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54" name="Google Shape;154;p29"/>
          <p:cNvSpPr txBox="1">
            <a:spLocks noGrp="1"/>
          </p:cNvSpPr>
          <p:nvPr>
            <p:ph type="body" idx="2"/>
          </p:nvPr>
        </p:nvSpPr>
        <p:spPr>
          <a:xfrm>
            <a:off x="483579"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5" name="Google Shape;155;p29"/>
          <p:cNvSpPr txBox="1">
            <a:spLocks noGrp="1"/>
          </p:cNvSpPr>
          <p:nvPr>
            <p:ph type="body" idx="3"/>
          </p:nvPr>
        </p:nvSpPr>
        <p:spPr>
          <a:xfrm>
            <a:off x="4629152"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56" name="Google Shape;156;p29"/>
          <p:cNvSpPr txBox="1">
            <a:spLocks noGrp="1"/>
          </p:cNvSpPr>
          <p:nvPr>
            <p:ph type="body" idx="4"/>
          </p:nvPr>
        </p:nvSpPr>
        <p:spPr>
          <a:xfrm>
            <a:off x="4629152"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7" name="Google Shape;157;p29"/>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8"/>
        <p:cNvGrpSpPr/>
        <p:nvPr/>
      </p:nvGrpSpPr>
      <p:grpSpPr>
        <a:xfrm>
          <a:off x="0" y="0"/>
          <a:ext cx="0" cy="0"/>
          <a:chOff x="0" y="0"/>
          <a:chExt cx="0" cy="0"/>
        </a:xfrm>
      </p:grpSpPr>
      <p:sp>
        <p:nvSpPr>
          <p:cNvPr id="159" name="Google Shape;159;p30"/>
          <p:cNvSpPr txBox="1">
            <a:spLocks noGrp="1"/>
          </p:cNvSpPr>
          <p:nvPr>
            <p:ph type="title"/>
          </p:nvPr>
        </p:nvSpPr>
        <p:spPr>
          <a:xfrm>
            <a:off x="483578" y="273844"/>
            <a:ext cx="8031773" cy="99417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0" name="Google Shape;160;p30"/>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1"/>
        <p:cNvGrpSpPr/>
        <p:nvPr/>
      </p:nvGrpSpPr>
      <p:grpSpPr>
        <a:xfrm>
          <a:off x="0" y="0"/>
          <a:ext cx="0" cy="0"/>
          <a:chOff x="0" y="0"/>
          <a:chExt cx="0" cy="0"/>
        </a:xfrm>
      </p:grpSpPr>
      <p:sp>
        <p:nvSpPr>
          <p:cNvPr id="162" name="Google Shape;162;p31"/>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63"/>
        <p:cNvGrpSpPr/>
        <p:nvPr/>
      </p:nvGrpSpPr>
      <p:grpSpPr>
        <a:xfrm>
          <a:off x="0" y="0"/>
          <a:ext cx="0" cy="0"/>
          <a:chOff x="0" y="0"/>
          <a:chExt cx="0" cy="0"/>
        </a:xfrm>
      </p:grpSpPr>
      <p:sp>
        <p:nvSpPr>
          <p:cNvPr id="164" name="Google Shape;164;p32"/>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5"/>
        <p:cNvGrpSpPr/>
        <p:nvPr/>
      </p:nvGrpSpPr>
      <p:grpSpPr>
        <a:xfrm>
          <a:off x="0" y="0"/>
          <a:ext cx="0" cy="0"/>
          <a:chOff x="0" y="0"/>
          <a:chExt cx="0" cy="0"/>
        </a:xfrm>
      </p:grpSpPr>
      <p:sp>
        <p:nvSpPr>
          <p:cNvPr id="166" name="Google Shape;166;p33"/>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7" name="Google Shape;167;p33"/>
          <p:cNvSpPr txBox="1">
            <a:spLocks noGrp="1"/>
          </p:cNvSpPr>
          <p:nvPr>
            <p:ph type="body" idx="1"/>
          </p:nvPr>
        </p:nvSpPr>
        <p:spPr>
          <a:xfrm>
            <a:off x="3887391" y="740571"/>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SzPts val="2400"/>
              <a:buChar char="▪"/>
              <a:defRPr sz="2400"/>
            </a:lvl1pPr>
            <a:lvl2pPr marL="914400" lvl="1" indent="-361950" algn="l">
              <a:lnSpc>
                <a:spcPct val="90000"/>
              </a:lnSpc>
              <a:spcBef>
                <a:spcPts val="400"/>
              </a:spcBef>
              <a:spcAft>
                <a:spcPts val="0"/>
              </a:spcAft>
              <a:buSzPts val="2100"/>
              <a:buChar char="-"/>
              <a:defRPr sz="2100"/>
            </a:lvl2pPr>
            <a:lvl3pPr marL="1371600" lvl="2" indent="-342900" algn="l">
              <a:lnSpc>
                <a:spcPct val="90000"/>
              </a:lnSpc>
              <a:spcBef>
                <a:spcPts val="400"/>
              </a:spcBef>
              <a:spcAft>
                <a:spcPts val="0"/>
              </a:spcAft>
              <a:buSzPts val="1800"/>
              <a:buChar char="-"/>
              <a:defRPr sz="1800"/>
            </a:lvl3pPr>
            <a:lvl4pPr marL="1828800" lvl="3" indent="-323850" algn="l">
              <a:lnSpc>
                <a:spcPct val="90000"/>
              </a:lnSpc>
              <a:spcBef>
                <a:spcPts val="400"/>
              </a:spcBef>
              <a:spcAft>
                <a:spcPts val="0"/>
              </a:spcAft>
              <a:buSzPts val="1500"/>
              <a:buChar char="-"/>
              <a:defRPr sz="1500"/>
            </a:lvl4pPr>
            <a:lvl5pPr marL="2286000" lvl="4" indent="-323850" algn="l">
              <a:lnSpc>
                <a:spcPct val="90000"/>
              </a:lnSpc>
              <a:spcBef>
                <a:spcPts val="400"/>
              </a:spcBef>
              <a:spcAft>
                <a:spcPts val="0"/>
              </a:spcAft>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68" name="Google Shape;168;p33"/>
          <p:cNvSpPr txBox="1">
            <a:spLocks noGrp="1"/>
          </p:cNvSpPr>
          <p:nvPr>
            <p:ph type="body" idx="2"/>
          </p:nvPr>
        </p:nvSpPr>
        <p:spPr>
          <a:xfrm>
            <a:off x="483580" y="1543052"/>
            <a:ext cx="3095441"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69" name="Google Shape;169;p33"/>
          <p:cNvSpPr txBox="1">
            <a:spLocks noGrp="1"/>
          </p:cNvSpPr>
          <p:nvPr>
            <p:ph type="title"/>
          </p:nvPr>
        </p:nvSpPr>
        <p:spPr>
          <a:xfrm>
            <a:off x="483580" y="342900"/>
            <a:ext cx="3095441"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Saira Condensed SemiBold"/>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0"/>
        <p:cNvGrpSpPr/>
        <p:nvPr/>
      </p:nvGrpSpPr>
      <p:grpSpPr>
        <a:xfrm>
          <a:off x="0" y="0"/>
          <a:ext cx="0" cy="0"/>
          <a:chOff x="0" y="0"/>
          <a:chExt cx="0" cy="0"/>
        </a:xfrm>
      </p:grpSpPr>
      <p:sp>
        <p:nvSpPr>
          <p:cNvPr id="171" name="Google Shape;171;p34"/>
          <p:cNvSpPr txBox="1">
            <a:spLocks noGrp="1"/>
          </p:cNvSpPr>
          <p:nvPr>
            <p:ph type="title"/>
          </p:nvPr>
        </p:nvSpPr>
        <p:spPr>
          <a:xfrm>
            <a:off x="483580" y="342900"/>
            <a:ext cx="3095441"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Saira Condensed SemiBold"/>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2" name="Google Shape;172;p34"/>
          <p:cNvSpPr txBox="1">
            <a:spLocks noGrp="1"/>
          </p:cNvSpPr>
          <p:nvPr>
            <p:ph type="body" idx="1"/>
          </p:nvPr>
        </p:nvSpPr>
        <p:spPr>
          <a:xfrm>
            <a:off x="483580" y="1543052"/>
            <a:ext cx="3095441"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73" name="Google Shape;173;p34"/>
          <p:cNvSpPr>
            <a:spLocks noGrp="1"/>
          </p:cNvSpPr>
          <p:nvPr>
            <p:ph type="pic" idx="2"/>
          </p:nvPr>
        </p:nvSpPr>
        <p:spPr>
          <a:xfrm>
            <a:off x="3887391" y="740571"/>
            <a:ext cx="4629150" cy="3655219"/>
          </a:xfrm>
          <a:prstGeom prst="rect">
            <a:avLst/>
          </a:prstGeom>
          <a:noFill/>
          <a:ln>
            <a:noFill/>
          </a:ln>
        </p:spPr>
      </p:sp>
      <p:sp>
        <p:nvSpPr>
          <p:cNvPr id="174" name="Google Shape;174;p34"/>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5"/>
        <p:cNvGrpSpPr/>
        <p:nvPr/>
      </p:nvGrpSpPr>
      <p:grpSpPr>
        <a:xfrm>
          <a:off x="0" y="0"/>
          <a:ext cx="0" cy="0"/>
          <a:chOff x="0" y="0"/>
          <a:chExt cx="0" cy="0"/>
        </a:xfrm>
      </p:grpSpPr>
      <p:sp>
        <p:nvSpPr>
          <p:cNvPr id="176" name="Google Shape;176;p35"/>
          <p:cNvSpPr txBox="1">
            <a:spLocks noGrp="1"/>
          </p:cNvSpPr>
          <p:nvPr>
            <p:ph type="title"/>
          </p:nvPr>
        </p:nvSpPr>
        <p:spPr>
          <a:xfrm>
            <a:off x="483578" y="273844"/>
            <a:ext cx="8031773" cy="99417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7" name="Google Shape;177;p35"/>
          <p:cNvSpPr txBox="1">
            <a:spLocks noGrp="1"/>
          </p:cNvSpPr>
          <p:nvPr>
            <p:ph type="body" idx="1"/>
          </p:nvPr>
        </p:nvSpPr>
        <p:spPr>
          <a:xfrm rot="5400000">
            <a:off x="2911274" y="-1058477"/>
            <a:ext cx="3176382" cy="8031773"/>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8"/>
        <p:cNvGrpSpPr/>
        <p:nvPr/>
      </p:nvGrpSpPr>
      <p:grpSpPr>
        <a:xfrm>
          <a:off x="0" y="0"/>
          <a:ext cx="0" cy="0"/>
          <a:chOff x="0" y="0"/>
          <a:chExt cx="0" cy="0"/>
        </a:xfrm>
      </p:grpSpPr>
      <p:sp>
        <p:nvSpPr>
          <p:cNvPr id="179" name="Google Shape;179;p36"/>
          <p:cNvSpPr txBox="1">
            <a:spLocks noGrp="1"/>
          </p:cNvSpPr>
          <p:nvPr>
            <p:ph type="title"/>
          </p:nvPr>
        </p:nvSpPr>
        <p:spPr>
          <a:xfrm rot="5400000">
            <a:off x="5350074" y="1467447"/>
            <a:ext cx="4358879" cy="1971675"/>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0" name="Google Shape;180;p36"/>
          <p:cNvSpPr txBox="1">
            <a:spLocks noGrp="1"/>
          </p:cNvSpPr>
          <p:nvPr>
            <p:ph type="body" idx="1"/>
          </p:nvPr>
        </p:nvSpPr>
        <p:spPr>
          <a:xfrm rot="5400000">
            <a:off x="1277036" y="-519614"/>
            <a:ext cx="4358879" cy="594579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5">
            <a:alphaModFix/>
          </a:blip>
          <a:srcRect/>
          <a:stretch/>
        </p:blipFill>
        <p:spPr>
          <a:xfrm>
            <a:off x="0" y="0"/>
            <a:ext cx="9144000" cy="5143500"/>
          </a:xfrm>
          <a:prstGeom prst="rect">
            <a:avLst/>
          </a:prstGeom>
          <a:noFill/>
          <a:ln>
            <a:noFill/>
          </a:ln>
        </p:spPr>
      </p:pic>
      <p:sp>
        <p:nvSpPr>
          <p:cNvPr id="52" name="Google Shape;52;p13"/>
          <p:cNvSpPr txBox="1">
            <a:spLocks noGrp="1"/>
          </p:cNvSpPr>
          <p:nvPr>
            <p:ph type="title"/>
          </p:nvPr>
        </p:nvSpPr>
        <p:spPr>
          <a:xfrm>
            <a:off x="483578" y="273844"/>
            <a:ext cx="8031773" cy="994172"/>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chemeClr val="dk1"/>
              </a:buClr>
              <a:buSzPts val="3000"/>
              <a:buFont typeface="Saira Condensed SemiBold"/>
              <a:buNone/>
              <a:defRPr sz="3000" b="1" i="0" u="none" strike="noStrike" cap="none">
                <a:solidFill>
                  <a:schemeClr val="dk1"/>
                </a:solidFill>
                <a:latin typeface="Saira Condensed SemiBold"/>
                <a:ea typeface="Saira Condensed SemiBold"/>
                <a:cs typeface="Saira Condensed SemiBold"/>
                <a:sym typeface="Saira Condensed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483578" y="1369219"/>
            <a:ext cx="8031773" cy="3176382"/>
          </a:xfrm>
          <a:prstGeom prst="rect">
            <a:avLst/>
          </a:prstGeom>
          <a:noFill/>
          <a:ln>
            <a:noFill/>
          </a:ln>
        </p:spPr>
        <p:txBody>
          <a:bodyPr spcFirstLastPara="1" wrap="square" lIns="68575" tIns="34275" rIns="68575" bIns="34275" anchor="t" anchorCtr="0">
            <a:normAutofit/>
          </a:bodyPr>
          <a:lstStyle>
            <a:lvl1pPr marL="457200" marR="0" lvl="0" indent="-317500" algn="l" rtl="0">
              <a:lnSpc>
                <a:spcPct val="90000"/>
              </a:lnSpc>
              <a:spcBef>
                <a:spcPts val="800"/>
              </a:spcBef>
              <a:spcAft>
                <a:spcPts val="0"/>
              </a:spcAft>
              <a:buClr>
                <a:schemeClr val="accent4"/>
              </a:buClr>
              <a:buSzPts val="1400"/>
              <a:buFont typeface="Noto Sans Symbols"/>
              <a:buChar char="▪"/>
              <a:defRPr sz="1400" b="0" i="0" u="none" strike="noStrike" cap="none">
                <a:solidFill>
                  <a:schemeClr val="dk1"/>
                </a:solidFill>
                <a:latin typeface="IBM Plex Sans"/>
                <a:ea typeface="IBM Plex Sans"/>
                <a:cs typeface="IBM Plex Sans"/>
                <a:sym typeface="IBM Plex Sans"/>
              </a:defRPr>
            </a:lvl1pPr>
            <a:lvl2pPr marL="914400" marR="0" lvl="1" indent="-317500" algn="l" rtl="0">
              <a:lnSpc>
                <a:spcPct val="90000"/>
              </a:lnSpc>
              <a:spcBef>
                <a:spcPts val="400"/>
              </a:spcBef>
              <a:spcAft>
                <a:spcPts val="0"/>
              </a:spcAft>
              <a:buClr>
                <a:schemeClr val="accent4"/>
              </a:buClr>
              <a:buSzPts val="1400"/>
              <a:buFont typeface="NTR"/>
              <a:buChar char="-"/>
              <a:defRPr sz="1400" b="0" i="0" u="none" strike="noStrike" cap="none">
                <a:solidFill>
                  <a:schemeClr val="dk1"/>
                </a:solidFill>
                <a:latin typeface="IBM Plex Sans"/>
                <a:ea typeface="IBM Plex Sans"/>
                <a:cs typeface="IBM Plex Sans"/>
                <a:sym typeface="IBM Plex Sans"/>
              </a:defRPr>
            </a:lvl2pPr>
            <a:lvl3pPr marL="1371600" marR="0" lvl="2" indent="-304800" algn="l" rtl="0">
              <a:lnSpc>
                <a:spcPct val="90000"/>
              </a:lnSpc>
              <a:spcBef>
                <a:spcPts val="400"/>
              </a:spcBef>
              <a:spcAft>
                <a:spcPts val="0"/>
              </a:spcAft>
              <a:buClr>
                <a:schemeClr val="accent4"/>
              </a:buClr>
              <a:buSzPts val="1200"/>
              <a:buFont typeface="NTR"/>
              <a:buChar char="-"/>
              <a:defRPr sz="1200" b="0" i="0" u="none" strike="noStrike" cap="none">
                <a:solidFill>
                  <a:schemeClr val="dk1"/>
                </a:solidFill>
                <a:latin typeface="IBM Plex Sans"/>
                <a:ea typeface="IBM Plex Sans"/>
                <a:cs typeface="IBM Plex Sans"/>
                <a:sym typeface="IBM Plex Sans"/>
              </a:defRPr>
            </a:lvl3pPr>
            <a:lvl4pPr marL="1828800" marR="0" lvl="3" indent="-304800" algn="l" rtl="0">
              <a:lnSpc>
                <a:spcPct val="90000"/>
              </a:lnSpc>
              <a:spcBef>
                <a:spcPts val="400"/>
              </a:spcBef>
              <a:spcAft>
                <a:spcPts val="0"/>
              </a:spcAft>
              <a:buClr>
                <a:schemeClr val="accent4"/>
              </a:buClr>
              <a:buSzPts val="1200"/>
              <a:buFont typeface="NTR"/>
              <a:buChar char="-"/>
              <a:defRPr sz="1200" b="0" i="0" u="none" strike="noStrike" cap="none">
                <a:solidFill>
                  <a:schemeClr val="dk1"/>
                </a:solidFill>
                <a:latin typeface="IBM Plex Sans"/>
                <a:ea typeface="IBM Plex Sans"/>
                <a:cs typeface="IBM Plex Sans"/>
                <a:sym typeface="IBM Plex Sans"/>
              </a:defRPr>
            </a:lvl4pPr>
            <a:lvl5pPr marL="2286000" marR="0" lvl="4" indent="-298450" algn="l" rtl="0">
              <a:lnSpc>
                <a:spcPct val="90000"/>
              </a:lnSpc>
              <a:spcBef>
                <a:spcPts val="400"/>
              </a:spcBef>
              <a:spcAft>
                <a:spcPts val="0"/>
              </a:spcAft>
              <a:buClr>
                <a:schemeClr val="accent4"/>
              </a:buClr>
              <a:buSzPts val="1100"/>
              <a:buFont typeface="NTR"/>
              <a:buChar char="-"/>
              <a:defRPr sz="1100" b="0" i="0" u="none" strike="noStrike" cap="none">
                <a:solidFill>
                  <a:schemeClr val="dk1"/>
                </a:solidFill>
                <a:latin typeface="IBM Plex Sans"/>
                <a:ea typeface="IBM Plex Sans"/>
                <a:cs typeface="IBM Plex Sans"/>
                <a:sym typeface="IBM Plex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1" i="0" u="none" strike="noStrike" cap="none">
                <a:solidFill>
                  <a:schemeClr val="accent1"/>
                </a:solidFill>
                <a:latin typeface="IBM Plex Sans"/>
                <a:ea typeface="IBM Plex Sans"/>
                <a:cs typeface="IBM Plex Sans"/>
                <a:sym typeface="IBM Plex Sans"/>
              </a:defRPr>
            </a:lvl1pPr>
            <a:lvl2pPr marL="0" marR="0" lvl="1" indent="0" algn="r" rtl="0">
              <a:spcBef>
                <a:spcPts val="0"/>
              </a:spcBef>
              <a:buNone/>
              <a:defRPr sz="900" b="1" i="0" u="none" strike="noStrike" cap="none">
                <a:solidFill>
                  <a:schemeClr val="accent1"/>
                </a:solidFill>
                <a:latin typeface="IBM Plex Sans"/>
                <a:ea typeface="IBM Plex Sans"/>
                <a:cs typeface="IBM Plex Sans"/>
                <a:sym typeface="IBM Plex Sans"/>
              </a:defRPr>
            </a:lvl2pPr>
            <a:lvl3pPr marL="0" marR="0" lvl="2" indent="0" algn="r" rtl="0">
              <a:spcBef>
                <a:spcPts val="0"/>
              </a:spcBef>
              <a:buNone/>
              <a:defRPr sz="900" b="1" i="0" u="none" strike="noStrike" cap="none">
                <a:solidFill>
                  <a:schemeClr val="accent1"/>
                </a:solidFill>
                <a:latin typeface="IBM Plex Sans"/>
                <a:ea typeface="IBM Plex Sans"/>
                <a:cs typeface="IBM Plex Sans"/>
                <a:sym typeface="IBM Plex Sans"/>
              </a:defRPr>
            </a:lvl3pPr>
            <a:lvl4pPr marL="0" marR="0" lvl="3" indent="0" algn="r" rtl="0">
              <a:spcBef>
                <a:spcPts val="0"/>
              </a:spcBef>
              <a:buNone/>
              <a:defRPr sz="900" b="1" i="0" u="none" strike="noStrike" cap="none">
                <a:solidFill>
                  <a:schemeClr val="accent1"/>
                </a:solidFill>
                <a:latin typeface="IBM Plex Sans"/>
                <a:ea typeface="IBM Plex Sans"/>
                <a:cs typeface="IBM Plex Sans"/>
                <a:sym typeface="IBM Plex Sans"/>
              </a:defRPr>
            </a:lvl4pPr>
            <a:lvl5pPr marL="0" marR="0" lvl="4" indent="0" algn="r" rtl="0">
              <a:spcBef>
                <a:spcPts val="0"/>
              </a:spcBef>
              <a:buNone/>
              <a:defRPr sz="900" b="1" i="0" u="none" strike="noStrike" cap="none">
                <a:solidFill>
                  <a:schemeClr val="accent1"/>
                </a:solidFill>
                <a:latin typeface="IBM Plex Sans"/>
                <a:ea typeface="IBM Plex Sans"/>
                <a:cs typeface="IBM Plex Sans"/>
                <a:sym typeface="IBM Plex Sans"/>
              </a:defRPr>
            </a:lvl5pPr>
            <a:lvl6pPr marL="0" marR="0" lvl="5" indent="0" algn="r" rtl="0">
              <a:spcBef>
                <a:spcPts val="0"/>
              </a:spcBef>
              <a:buNone/>
              <a:defRPr sz="900" b="1" i="0" u="none" strike="noStrike" cap="none">
                <a:solidFill>
                  <a:schemeClr val="accent1"/>
                </a:solidFill>
                <a:latin typeface="IBM Plex Sans"/>
                <a:ea typeface="IBM Plex Sans"/>
                <a:cs typeface="IBM Plex Sans"/>
                <a:sym typeface="IBM Plex Sans"/>
              </a:defRPr>
            </a:lvl6pPr>
            <a:lvl7pPr marL="0" marR="0" lvl="6" indent="0" algn="r" rtl="0">
              <a:spcBef>
                <a:spcPts val="0"/>
              </a:spcBef>
              <a:buNone/>
              <a:defRPr sz="900" b="1" i="0" u="none" strike="noStrike" cap="none">
                <a:solidFill>
                  <a:schemeClr val="accent1"/>
                </a:solidFill>
                <a:latin typeface="IBM Plex Sans"/>
                <a:ea typeface="IBM Plex Sans"/>
                <a:cs typeface="IBM Plex Sans"/>
                <a:sym typeface="IBM Plex Sans"/>
              </a:defRPr>
            </a:lvl7pPr>
            <a:lvl8pPr marL="0" marR="0" lvl="7" indent="0" algn="r" rtl="0">
              <a:spcBef>
                <a:spcPts val="0"/>
              </a:spcBef>
              <a:buNone/>
              <a:defRPr sz="900" b="1" i="0" u="none" strike="noStrike" cap="none">
                <a:solidFill>
                  <a:schemeClr val="accent1"/>
                </a:solidFill>
                <a:latin typeface="IBM Plex Sans"/>
                <a:ea typeface="IBM Plex Sans"/>
                <a:cs typeface="IBM Plex Sans"/>
                <a:sym typeface="IBM Plex Sans"/>
              </a:defRPr>
            </a:lvl8pPr>
            <a:lvl9pPr marL="0" marR="0" lvl="8" indent="0" algn="r" rtl="0">
              <a:spcBef>
                <a:spcPts val="0"/>
              </a:spcBef>
              <a:buNone/>
              <a:defRPr sz="900" b="1" i="0" u="none" strike="noStrike" cap="none">
                <a:solidFill>
                  <a:schemeClr val="accent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s://github.com/JettLanghorn/PlumeSurfaceInteractions.git"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7"/>
          <p:cNvSpPr txBox="1">
            <a:spLocks noGrp="1"/>
          </p:cNvSpPr>
          <p:nvPr>
            <p:ph type="ctrTitle"/>
          </p:nvPr>
        </p:nvSpPr>
        <p:spPr>
          <a:xfrm>
            <a:off x="3187411" y="1878691"/>
            <a:ext cx="5460550" cy="1546148"/>
          </a:xfrm>
          <a:prstGeom prst="rect">
            <a:avLst/>
          </a:prstGeom>
          <a:noFill/>
          <a:ln>
            <a:noFill/>
          </a:ln>
        </p:spPr>
        <p:txBody>
          <a:bodyPr spcFirstLastPara="1" wrap="square" lIns="68575" tIns="34275" rIns="68575" bIns="34275" anchor="b" anchorCtr="0">
            <a:normAutofit fontScale="90000"/>
          </a:bodyPr>
          <a:lstStyle/>
          <a:p>
            <a:pPr marL="0" lvl="0" indent="0" algn="r" rtl="0">
              <a:lnSpc>
                <a:spcPct val="90000"/>
              </a:lnSpc>
              <a:spcBef>
                <a:spcPts val="0"/>
              </a:spcBef>
              <a:spcAft>
                <a:spcPts val="0"/>
              </a:spcAft>
              <a:buClr>
                <a:schemeClr val="lt1"/>
              </a:buClr>
              <a:buSzPct val="100000"/>
              <a:buFont typeface="Saira Condensed Light"/>
              <a:buNone/>
            </a:pPr>
            <a:r>
              <a:rPr lang="en"/>
              <a:t>Plume Surface Interactions on the Moon and Mars</a:t>
            </a:r>
            <a:endParaRPr/>
          </a:p>
          <a:p>
            <a:pPr marL="0" lvl="0" indent="0" algn="r" rtl="0">
              <a:lnSpc>
                <a:spcPct val="90000"/>
              </a:lnSpc>
              <a:spcBef>
                <a:spcPts val="0"/>
              </a:spcBef>
              <a:spcAft>
                <a:spcPts val="0"/>
              </a:spcAft>
              <a:buClr>
                <a:schemeClr val="lt1"/>
              </a:buClr>
              <a:buSzPct val="100000"/>
              <a:buFont typeface="Saira Condensed Light"/>
              <a:buNone/>
            </a:pPr>
            <a:r>
              <a:rPr lang="en"/>
              <a:t>Phase 5</a:t>
            </a:r>
            <a:endParaRPr/>
          </a:p>
        </p:txBody>
      </p:sp>
      <p:sp>
        <p:nvSpPr>
          <p:cNvPr id="186" name="Google Shape;186;p37"/>
          <p:cNvSpPr txBox="1">
            <a:spLocks noGrp="1"/>
          </p:cNvSpPr>
          <p:nvPr>
            <p:ph type="subTitle" idx="1"/>
          </p:nvPr>
        </p:nvSpPr>
        <p:spPr>
          <a:xfrm>
            <a:off x="3366655" y="3443527"/>
            <a:ext cx="5281306" cy="700976"/>
          </a:xfrm>
          <a:prstGeom prst="rect">
            <a:avLst/>
          </a:prstGeom>
          <a:noFill/>
          <a:ln>
            <a:noFill/>
          </a:ln>
        </p:spPr>
        <p:txBody>
          <a:bodyPr spcFirstLastPara="1" wrap="square" lIns="68575" tIns="34275" rIns="68575" bIns="34275" anchor="t" anchorCtr="0">
            <a:normAutofit/>
          </a:bodyPr>
          <a:lstStyle/>
          <a:p>
            <a:pPr marL="0" lvl="0" indent="0" algn="r" rtl="0">
              <a:lnSpc>
                <a:spcPct val="90000"/>
              </a:lnSpc>
              <a:spcBef>
                <a:spcPts val="0"/>
              </a:spcBef>
              <a:spcAft>
                <a:spcPts val="0"/>
              </a:spcAft>
              <a:buSzPts val="1500"/>
              <a:buNone/>
            </a:pPr>
            <a:r>
              <a:rPr lang="en"/>
              <a:t>Team members: Grant Brickner, Michael Burgos, </a:t>
            </a:r>
            <a:endParaRPr/>
          </a:p>
          <a:p>
            <a:pPr marL="0" lvl="0" indent="0" algn="r" rtl="0">
              <a:lnSpc>
                <a:spcPct val="90000"/>
              </a:lnSpc>
              <a:spcBef>
                <a:spcPts val="0"/>
              </a:spcBef>
              <a:spcAft>
                <a:spcPts val="0"/>
              </a:spcAft>
              <a:buSzPts val="1500"/>
              <a:buNone/>
            </a:pPr>
            <a:r>
              <a:rPr lang="en"/>
              <a:t>Jett Langhorn, Uesli Keta, Maria Ortiz</a:t>
            </a:r>
            <a:endParaRPr/>
          </a:p>
        </p:txBody>
      </p:sp>
      <p:sp>
        <p:nvSpPr>
          <p:cNvPr id="187" name="Google Shape;187;p37"/>
          <p:cNvSpPr txBox="1">
            <a:spLocks noGrp="1"/>
          </p:cNvSpPr>
          <p:nvPr>
            <p:ph type="body" idx="2"/>
          </p:nvPr>
        </p:nvSpPr>
        <p:spPr>
          <a:xfrm>
            <a:off x="3506932" y="4267564"/>
            <a:ext cx="5141031" cy="316880"/>
          </a:xfrm>
          <a:prstGeom prst="rect">
            <a:avLst/>
          </a:prstGeom>
          <a:noFill/>
          <a:ln>
            <a:noFill/>
          </a:ln>
        </p:spPr>
        <p:txBody>
          <a:bodyPr spcFirstLastPara="1" wrap="square" lIns="68575" tIns="34275" rIns="68575" bIns="34275" anchor="t" anchorCtr="0">
            <a:normAutofit/>
          </a:bodyPr>
          <a:lstStyle/>
          <a:p>
            <a:pPr marL="0" lvl="0" indent="0" algn="r" rtl="0">
              <a:lnSpc>
                <a:spcPct val="90000"/>
              </a:lnSpc>
              <a:spcBef>
                <a:spcPts val="0"/>
              </a:spcBef>
              <a:spcAft>
                <a:spcPts val="0"/>
              </a:spcAft>
              <a:buSzPts val="1400"/>
              <a:buNone/>
            </a:pPr>
            <a:r>
              <a:rPr lang="en"/>
              <a:t>Project Advisors: Prof. Rabinovitch, Prof. Parziale</a:t>
            </a:r>
            <a:endParaRPr/>
          </a:p>
        </p:txBody>
      </p:sp>
      <p:sp>
        <p:nvSpPr>
          <p:cNvPr id="188" name="Google Shape;188;p37"/>
          <p:cNvSpPr txBox="1">
            <a:spLocks noGrp="1"/>
          </p:cNvSpPr>
          <p:nvPr>
            <p:ph type="dt" idx="10"/>
          </p:nvPr>
        </p:nvSpPr>
        <p:spPr>
          <a:xfrm>
            <a:off x="7747075" y="4756525"/>
            <a:ext cx="1075500" cy="192300"/>
          </a:xfrm>
          <a:prstGeom prst="rect">
            <a:avLst/>
          </a:prstGeom>
          <a:solidFill>
            <a:schemeClr val="accent1"/>
          </a:solidFill>
          <a:ln>
            <a:noFill/>
          </a:ln>
        </p:spPr>
        <p:txBody>
          <a:bodyPr spcFirstLastPara="1" wrap="square" lIns="68575" tIns="34275" rIns="68575" bIns="34275" anchor="t" anchorCtr="0">
            <a:spAutoFit/>
          </a:bodyPr>
          <a:lstStyle/>
          <a:p>
            <a:pPr marL="0" lvl="0" indent="0" algn="r" rtl="0">
              <a:spcBef>
                <a:spcPts val="0"/>
              </a:spcBef>
              <a:spcAft>
                <a:spcPts val="0"/>
              </a:spcAft>
              <a:buNone/>
            </a:pPr>
            <a:r>
              <a:rPr lang="en"/>
              <a:t>Date 02/23/2022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6"/>
          <p:cNvSpPr txBox="1">
            <a:spLocks noGrp="1"/>
          </p:cNvSpPr>
          <p:nvPr>
            <p:ph type="title"/>
          </p:nvPr>
        </p:nvSpPr>
        <p:spPr>
          <a:xfrm>
            <a:off x="484769" y="273845"/>
            <a:ext cx="8031900" cy="5511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Beta Prototype - Solenoid Updates</a:t>
            </a:r>
            <a:endParaRPr/>
          </a:p>
        </p:txBody>
      </p:sp>
      <p:sp>
        <p:nvSpPr>
          <p:cNvPr id="258" name="Google Shape;258;p46"/>
          <p:cNvSpPr txBox="1">
            <a:spLocks noGrp="1"/>
          </p:cNvSpPr>
          <p:nvPr>
            <p:ph type="body" idx="2"/>
          </p:nvPr>
        </p:nvSpPr>
        <p:spPr>
          <a:xfrm>
            <a:off x="484775" y="902375"/>
            <a:ext cx="3878700" cy="3659100"/>
          </a:xfrm>
          <a:prstGeom prst="rect">
            <a:avLst/>
          </a:prstGeom>
          <a:noFill/>
          <a:ln>
            <a:noFill/>
          </a:ln>
        </p:spPr>
        <p:txBody>
          <a:bodyPr spcFirstLastPara="1" wrap="square" lIns="68575" tIns="34275" rIns="68575" bIns="34275" anchor="t" anchorCtr="0">
            <a:normAutofit/>
          </a:bodyPr>
          <a:lstStyle/>
          <a:p>
            <a:pPr marL="457200" lvl="0" indent="-330200" algn="l" rtl="0">
              <a:lnSpc>
                <a:spcPct val="100000"/>
              </a:lnSpc>
              <a:spcBef>
                <a:spcPts val="1000"/>
              </a:spcBef>
              <a:spcAft>
                <a:spcPts val="0"/>
              </a:spcAft>
              <a:buClr>
                <a:srgbClr val="000000"/>
              </a:buClr>
              <a:buSzPts val="1600"/>
              <a:buChar char="▪"/>
            </a:pPr>
            <a:r>
              <a:rPr lang="en" sz="1600">
                <a:solidFill>
                  <a:srgbClr val="000000"/>
                </a:solidFill>
              </a:rPr>
              <a:t>The solenoid activates with the push of a button</a:t>
            </a:r>
            <a:endParaRPr sz="1600">
              <a:solidFill>
                <a:srgbClr val="000000"/>
              </a:solidFill>
            </a:endParaRPr>
          </a:p>
          <a:p>
            <a:pPr marL="457200" lvl="0" indent="-330200" algn="l" rtl="0">
              <a:lnSpc>
                <a:spcPct val="100000"/>
              </a:lnSpc>
              <a:spcBef>
                <a:spcPts val="1000"/>
              </a:spcBef>
              <a:spcAft>
                <a:spcPts val="0"/>
              </a:spcAft>
              <a:buClr>
                <a:srgbClr val="000000"/>
              </a:buClr>
              <a:buSzPts val="1600"/>
              <a:buChar char="▪"/>
            </a:pPr>
            <a:r>
              <a:rPr lang="en" sz="1600">
                <a:solidFill>
                  <a:srgbClr val="000000"/>
                </a:solidFill>
              </a:rPr>
              <a:t>At the same time the button is pressed an LED also turns on</a:t>
            </a:r>
            <a:endParaRPr sz="1600">
              <a:solidFill>
                <a:srgbClr val="000000"/>
              </a:solidFill>
            </a:endParaRPr>
          </a:p>
          <a:p>
            <a:pPr marL="457200" lvl="0" indent="-330200" algn="l" rtl="0">
              <a:lnSpc>
                <a:spcPct val="100000"/>
              </a:lnSpc>
              <a:spcBef>
                <a:spcPts val="1000"/>
              </a:spcBef>
              <a:spcAft>
                <a:spcPts val="0"/>
              </a:spcAft>
              <a:buClr>
                <a:srgbClr val="000000"/>
              </a:buClr>
              <a:buSzPts val="1600"/>
              <a:buChar char="▪"/>
            </a:pPr>
            <a:r>
              <a:rPr lang="en" sz="1600">
                <a:solidFill>
                  <a:srgbClr val="000000"/>
                </a:solidFill>
              </a:rPr>
              <a:t>LED represents signal to send to camera for schlieren imaging</a:t>
            </a:r>
            <a:endParaRPr sz="1600">
              <a:solidFill>
                <a:srgbClr val="000000"/>
              </a:solidFill>
            </a:endParaRPr>
          </a:p>
          <a:p>
            <a:pPr marL="0" lvl="0" indent="0" algn="l" rtl="0">
              <a:lnSpc>
                <a:spcPct val="100000"/>
              </a:lnSpc>
              <a:spcBef>
                <a:spcPts val="1000"/>
              </a:spcBef>
              <a:spcAft>
                <a:spcPts val="0"/>
              </a:spcAft>
              <a:buNone/>
            </a:pPr>
            <a:endParaRPr sz="1600">
              <a:solidFill>
                <a:srgbClr val="000000"/>
              </a:solidFill>
            </a:endParaRPr>
          </a:p>
        </p:txBody>
      </p:sp>
      <p:pic>
        <p:nvPicPr>
          <p:cNvPr id="259" name="Google Shape;259;p46"/>
          <p:cNvPicPr preferRelativeResize="0"/>
          <p:nvPr/>
        </p:nvPicPr>
        <p:blipFill>
          <a:blip r:embed="rId3">
            <a:alphaModFix/>
          </a:blip>
          <a:stretch>
            <a:fillRect/>
          </a:stretch>
        </p:blipFill>
        <p:spPr>
          <a:xfrm>
            <a:off x="4261275" y="902375"/>
            <a:ext cx="4882726" cy="2929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7"/>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Beta Prototype - Electrical System Updates</a:t>
            </a:r>
            <a:endParaRPr/>
          </a:p>
        </p:txBody>
      </p:sp>
      <p:sp>
        <p:nvSpPr>
          <p:cNvPr id="265" name="Google Shape;265;p47"/>
          <p:cNvSpPr txBox="1">
            <a:spLocks noGrp="1"/>
          </p:cNvSpPr>
          <p:nvPr>
            <p:ph type="body" idx="2"/>
          </p:nvPr>
        </p:nvSpPr>
        <p:spPr>
          <a:xfrm>
            <a:off x="483575" y="783575"/>
            <a:ext cx="4199700" cy="3777900"/>
          </a:xfrm>
          <a:prstGeom prst="rect">
            <a:avLst/>
          </a:prstGeom>
          <a:noFill/>
          <a:ln>
            <a:noFill/>
          </a:ln>
        </p:spPr>
        <p:txBody>
          <a:bodyPr spcFirstLastPara="1" wrap="square" lIns="68575" tIns="34275" rIns="68575" bIns="34275" anchor="t" anchorCtr="0">
            <a:normAutofit/>
          </a:bodyPr>
          <a:lstStyle/>
          <a:p>
            <a:pPr marL="457200" lvl="0" indent="-317500" algn="l" rtl="0">
              <a:lnSpc>
                <a:spcPct val="90000"/>
              </a:lnSpc>
              <a:spcBef>
                <a:spcPts val="0"/>
              </a:spcBef>
              <a:spcAft>
                <a:spcPts val="0"/>
              </a:spcAft>
              <a:buSzPts val="1400"/>
              <a:buChar char="▪"/>
            </a:pPr>
            <a:r>
              <a:rPr lang="en"/>
              <a:t>The stepper motor succeeded in its ability to move the plate</a:t>
            </a:r>
            <a:endParaRPr/>
          </a:p>
          <a:p>
            <a:pPr marL="914400" lvl="1" indent="-317500" algn="l" rtl="0">
              <a:lnSpc>
                <a:spcPct val="90000"/>
              </a:lnSpc>
              <a:spcBef>
                <a:spcPts val="0"/>
              </a:spcBef>
              <a:spcAft>
                <a:spcPts val="0"/>
              </a:spcAft>
              <a:buSzPts val="1400"/>
              <a:buChar char="-"/>
            </a:pPr>
            <a:r>
              <a:rPr lang="en"/>
              <a:t>10V - 1.5A from a voltage/current limiting power supply</a:t>
            </a:r>
            <a:endParaRPr/>
          </a:p>
          <a:p>
            <a:pPr marL="457200" lvl="0" indent="-317500" algn="l" rtl="0">
              <a:lnSpc>
                <a:spcPct val="90000"/>
              </a:lnSpc>
              <a:spcBef>
                <a:spcPts val="1000"/>
              </a:spcBef>
              <a:spcAft>
                <a:spcPts val="0"/>
              </a:spcAft>
              <a:buSzPts val="1400"/>
              <a:buChar char="▪"/>
            </a:pPr>
            <a:r>
              <a:rPr lang="en"/>
              <a:t>The limit switch was successfully integrated into the physical prototype</a:t>
            </a:r>
            <a:endParaRPr/>
          </a:p>
          <a:p>
            <a:pPr marL="914400" lvl="1" indent="-317500" algn="l" rtl="0">
              <a:lnSpc>
                <a:spcPct val="90000"/>
              </a:lnSpc>
              <a:spcBef>
                <a:spcPts val="0"/>
              </a:spcBef>
              <a:spcAft>
                <a:spcPts val="0"/>
              </a:spcAft>
              <a:buSzPts val="1400"/>
              <a:buChar char="-"/>
            </a:pPr>
            <a:r>
              <a:rPr lang="en"/>
              <a:t>Allows for the setting of a reference height</a:t>
            </a:r>
            <a:endParaRPr/>
          </a:p>
          <a:p>
            <a:pPr marL="457200" lvl="0" indent="-317500" algn="l" rtl="0">
              <a:lnSpc>
                <a:spcPct val="90000"/>
              </a:lnSpc>
              <a:spcBef>
                <a:spcPts val="1000"/>
              </a:spcBef>
              <a:spcAft>
                <a:spcPts val="0"/>
              </a:spcAft>
              <a:buSzPts val="1400"/>
              <a:buChar char="▪"/>
            </a:pPr>
            <a:r>
              <a:rPr lang="en"/>
              <a:t>A USB cable was successfully spliced into multiple BNC cables in order to establish serial communication to the Arduino in the shock tunnel</a:t>
            </a:r>
            <a:endParaRPr/>
          </a:p>
          <a:p>
            <a:pPr marL="457200" lvl="0" indent="-317500" algn="l" rtl="0">
              <a:lnSpc>
                <a:spcPct val="90000"/>
              </a:lnSpc>
              <a:spcBef>
                <a:spcPts val="1000"/>
              </a:spcBef>
              <a:spcAft>
                <a:spcPts val="1000"/>
              </a:spcAft>
              <a:buSzPts val="1400"/>
              <a:buChar char="▪"/>
            </a:pPr>
            <a:r>
              <a:rPr lang="en"/>
              <a:t>Parts were ordered for PCB fabrication</a:t>
            </a:r>
            <a:endParaRPr/>
          </a:p>
        </p:txBody>
      </p:sp>
      <p:sp>
        <p:nvSpPr>
          <p:cNvPr id="266" name="Google Shape;266;p47"/>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267" name="Google Shape;267;p47"/>
          <p:cNvPicPr preferRelativeResize="0"/>
          <p:nvPr/>
        </p:nvPicPr>
        <p:blipFill>
          <a:blip r:embed="rId3">
            <a:alphaModFix/>
          </a:blip>
          <a:stretch>
            <a:fillRect/>
          </a:stretch>
        </p:blipFill>
        <p:spPr>
          <a:xfrm>
            <a:off x="4683275" y="783575"/>
            <a:ext cx="4044050" cy="360797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8"/>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Beta Prototype - Electrical System Problems</a:t>
            </a:r>
            <a:endParaRPr/>
          </a:p>
        </p:txBody>
      </p:sp>
      <p:sp>
        <p:nvSpPr>
          <p:cNvPr id="273" name="Google Shape;273;p48"/>
          <p:cNvSpPr txBox="1">
            <a:spLocks noGrp="1"/>
          </p:cNvSpPr>
          <p:nvPr>
            <p:ph type="body" idx="2"/>
          </p:nvPr>
        </p:nvSpPr>
        <p:spPr>
          <a:xfrm>
            <a:off x="483575" y="783575"/>
            <a:ext cx="5131800" cy="37779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None/>
            </a:pPr>
            <a:endParaRPr/>
          </a:p>
          <a:p>
            <a:pPr marL="457200" lvl="0" indent="-317500" algn="l" rtl="0">
              <a:lnSpc>
                <a:spcPct val="90000"/>
              </a:lnSpc>
              <a:spcBef>
                <a:spcPts val="0"/>
              </a:spcBef>
              <a:spcAft>
                <a:spcPts val="0"/>
              </a:spcAft>
              <a:buSzPts val="1400"/>
              <a:buChar char="▪"/>
            </a:pPr>
            <a:r>
              <a:rPr lang="en"/>
              <a:t>An alignment issue involving the stepper motor and optical risers sometimes inhibits movement</a:t>
            </a:r>
            <a:endParaRPr/>
          </a:p>
          <a:p>
            <a:pPr marL="914400" lvl="1" indent="-317500" algn="l" rtl="0">
              <a:lnSpc>
                <a:spcPct val="90000"/>
              </a:lnSpc>
              <a:spcBef>
                <a:spcPts val="0"/>
              </a:spcBef>
              <a:spcAft>
                <a:spcPts val="0"/>
              </a:spcAft>
              <a:buSzPts val="1400"/>
              <a:buChar char="-"/>
            </a:pPr>
            <a:r>
              <a:rPr lang="en"/>
              <a:t>There are plans to meet with the professionals in the machine shop to better diagnose the problem</a:t>
            </a:r>
            <a:endParaRPr/>
          </a:p>
          <a:p>
            <a:pPr marL="0" lvl="0" indent="0" algn="l" rtl="0">
              <a:lnSpc>
                <a:spcPct val="90000"/>
              </a:lnSpc>
              <a:spcBef>
                <a:spcPts val="1000"/>
              </a:spcBef>
              <a:spcAft>
                <a:spcPts val="0"/>
              </a:spcAft>
              <a:buNone/>
            </a:pPr>
            <a:endParaRPr/>
          </a:p>
          <a:p>
            <a:pPr marL="457200" lvl="0" indent="-317500" algn="l" rtl="0">
              <a:lnSpc>
                <a:spcPct val="90000"/>
              </a:lnSpc>
              <a:spcBef>
                <a:spcPts val="1000"/>
              </a:spcBef>
              <a:spcAft>
                <a:spcPts val="0"/>
              </a:spcAft>
              <a:buSzPts val="1400"/>
              <a:buChar char="▪"/>
            </a:pPr>
            <a:r>
              <a:rPr lang="en"/>
              <a:t>Overheating may be an issue</a:t>
            </a:r>
            <a:endParaRPr/>
          </a:p>
          <a:p>
            <a:pPr marL="914400" lvl="1" indent="-317500" algn="l" rtl="0">
              <a:lnSpc>
                <a:spcPct val="90000"/>
              </a:lnSpc>
              <a:spcBef>
                <a:spcPts val="0"/>
              </a:spcBef>
              <a:spcAft>
                <a:spcPts val="0"/>
              </a:spcAft>
              <a:buSzPts val="1400"/>
              <a:buChar char="-"/>
            </a:pPr>
            <a:r>
              <a:rPr lang="en"/>
              <a:t>Braking with a stepper motor requires a constant current</a:t>
            </a:r>
            <a:endParaRPr/>
          </a:p>
          <a:p>
            <a:pPr marL="914400" lvl="1" indent="-317500" algn="l" rtl="0">
              <a:lnSpc>
                <a:spcPct val="90000"/>
              </a:lnSpc>
              <a:spcBef>
                <a:spcPts val="0"/>
              </a:spcBef>
              <a:spcAft>
                <a:spcPts val="0"/>
              </a:spcAft>
              <a:buSzPts val="1400"/>
              <a:buChar char="-"/>
            </a:pPr>
            <a:r>
              <a:rPr lang="en"/>
              <a:t>15W is estimated to dissipated as heat</a:t>
            </a:r>
            <a:endParaRPr/>
          </a:p>
          <a:p>
            <a:pPr marL="914400" lvl="1" indent="-317500" algn="l" rtl="0">
              <a:lnSpc>
                <a:spcPct val="90000"/>
              </a:lnSpc>
              <a:spcBef>
                <a:spcPts val="0"/>
              </a:spcBef>
              <a:spcAft>
                <a:spcPts val="0"/>
              </a:spcAft>
              <a:buSzPts val="1400"/>
              <a:buChar char="-"/>
            </a:pPr>
            <a:r>
              <a:rPr lang="en"/>
              <a:t>The current solution involves putting the heatsink directly in contact with the tunnel wall</a:t>
            </a:r>
            <a:endParaRPr/>
          </a:p>
        </p:txBody>
      </p:sp>
      <p:sp>
        <p:nvSpPr>
          <p:cNvPr id="274" name="Google Shape;274;p48"/>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275" name="Google Shape;275;p48"/>
          <p:cNvPicPr preferRelativeResize="0"/>
          <p:nvPr/>
        </p:nvPicPr>
        <p:blipFill rotWithShape="1">
          <a:blip r:embed="rId3">
            <a:alphaModFix/>
          </a:blip>
          <a:srcRect l="6145" t="6138" r="15367"/>
          <a:stretch/>
        </p:blipFill>
        <p:spPr>
          <a:xfrm>
            <a:off x="5704810" y="824950"/>
            <a:ext cx="2369315" cy="37779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9"/>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Beta Prototype - Data Processing Updates</a:t>
            </a:r>
            <a:endParaRPr/>
          </a:p>
        </p:txBody>
      </p:sp>
      <p:sp>
        <p:nvSpPr>
          <p:cNvPr id="281" name="Google Shape;281;p49"/>
          <p:cNvSpPr txBox="1">
            <a:spLocks noGrp="1"/>
          </p:cNvSpPr>
          <p:nvPr>
            <p:ph type="body" idx="2"/>
          </p:nvPr>
        </p:nvSpPr>
        <p:spPr>
          <a:xfrm>
            <a:off x="483575" y="783575"/>
            <a:ext cx="4199700" cy="37779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None/>
            </a:pPr>
            <a:endParaRPr/>
          </a:p>
          <a:p>
            <a:pPr marL="457200" lvl="0" indent="-317500" algn="l" rtl="0">
              <a:lnSpc>
                <a:spcPct val="90000"/>
              </a:lnSpc>
              <a:spcBef>
                <a:spcPts val="0"/>
              </a:spcBef>
              <a:spcAft>
                <a:spcPts val="0"/>
              </a:spcAft>
              <a:buSzPts val="1400"/>
              <a:buChar char="▪"/>
            </a:pPr>
            <a:r>
              <a:rPr lang="en"/>
              <a:t>Spectral analysis techniques were implemented</a:t>
            </a:r>
            <a:endParaRPr/>
          </a:p>
          <a:p>
            <a:pPr marL="914400" lvl="1" indent="-317500" algn="l" rtl="0">
              <a:lnSpc>
                <a:spcPct val="90000"/>
              </a:lnSpc>
              <a:spcBef>
                <a:spcPts val="0"/>
              </a:spcBef>
              <a:spcAft>
                <a:spcPts val="0"/>
              </a:spcAft>
              <a:buSzPts val="1400"/>
              <a:buChar char="-"/>
            </a:pPr>
            <a:r>
              <a:rPr lang="en"/>
              <a:t>Program was verified using a noisy sine wave</a:t>
            </a:r>
            <a:endParaRPr/>
          </a:p>
          <a:p>
            <a:pPr marL="457200" lvl="0" indent="-317500" algn="l" rtl="0">
              <a:lnSpc>
                <a:spcPct val="90000"/>
              </a:lnSpc>
              <a:spcBef>
                <a:spcPts val="1000"/>
              </a:spcBef>
              <a:spcAft>
                <a:spcPts val="0"/>
              </a:spcAft>
              <a:buSzPts val="1400"/>
              <a:buChar char="▪"/>
            </a:pPr>
            <a:r>
              <a:rPr lang="en"/>
              <a:t>Specific wavelengths were reconstructed from the original power spectrum</a:t>
            </a:r>
            <a:endParaRPr/>
          </a:p>
          <a:p>
            <a:pPr marL="457200" lvl="0" indent="-317500" algn="l" rtl="0">
              <a:lnSpc>
                <a:spcPct val="90000"/>
              </a:lnSpc>
              <a:spcBef>
                <a:spcPts val="1000"/>
              </a:spcBef>
              <a:spcAft>
                <a:spcPts val="0"/>
              </a:spcAft>
              <a:buSzPts val="1400"/>
              <a:buChar char="▪"/>
            </a:pPr>
            <a:r>
              <a:rPr lang="en"/>
              <a:t>All updates were committed to our git repository</a:t>
            </a:r>
            <a:endParaRPr/>
          </a:p>
          <a:p>
            <a:pPr marL="914400" lvl="1" indent="-317500" algn="l" rtl="0">
              <a:lnSpc>
                <a:spcPct val="90000"/>
              </a:lnSpc>
              <a:spcBef>
                <a:spcPts val="0"/>
              </a:spcBef>
              <a:spcAft>
                <a:spcPts val="0"/>
              </a:spcAft>
              <a:buSzPts val="1400"/>
              <a:buChar char="-"/>
            </a:pPr>
            <a:r>
              <a:rPr lang="en" u="sng">
                <a:solidFill>
                  <a:schemeClr val="hlink"/>
                </a:solidFill>
                <a:hlinkClick r:id="rId3"/>
              </a:rPr>
              <a:t>https://github.com/JettLanghorn/PlumeSurfaceInteractions.git</a:t>
            </a:r>
            <a:endParaRPr/>
          </a:p>
        </p:txBody>
      </p:sp>
      <p:sp>
        <p:nvSpPr>
          <p:cNvPr id="282" name="Google Shape;282;p49"/>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283" name="Google Shape;283;p49"/>
          <p:cNvPicPr preferRelativeResize="0"/>
          <p:nvPr/>
        </p:nvPicPr>
        <p:blipFill>
          <a:blip r:embed="rId4">
            <a:alphaModFix/>
          </a:blip>
          <a:stretch>
            <a:fillRect/>
          </a:stretch>
        </p:blipFill>
        <p:spPr>
          <a:xfrm>
            <a:off x="4727200" y="824945"/>
            <a:ext cx="4155925" cy="1862186"/>
          </a:xfrm>
          <a:prstGeom prst="rect">
            <a:avLst/>
          </a:prstGeom>
          <a:noFill/>
          <a:ln>
            <a:noFill/>
          </a:ln>
        </p:spPr>
      </p:pic>
      <p:pic>
        <p:nvPicPr>
          <p:cNvPr id="284" name="Google Shape;284;p49"/>
          <p:cNvPicPr preferRelativeResize="0"/>
          <p:nvPr/>
        </p:nvPicPr>
        <p:blipFill>
          <a:blip r:embed="rId5">
            <a:alphaModFix/>
          </a:blip>
          <a:stretch>
            <a:fillRect/>
          </a:stretch>
        </p:blipFill>
        <p:spPr>
          <a:xfrm>
            <a:off x="4727200" y="2724150"/>
            <a:ext cx="4155925" cy="18720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0"/>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Beta Prototype Conclusion/Needs</a:t>
            </a:r>
            <a:endParaRPr/>
          </a:p>
        </p:txBody>
      </p:sp>
      <p:sp>
        <p:nvSpPr>
          <p:cNvPr id="290" name="Google Shape;290;p50"/>
          <p:cNvSpPr txBox="1">
            <a:spLocks noGrp="1"/>
          </p:cNvSpPr>
          <p:nvPr>
            <p:ph type="body" idx="2"/>
          </p:nvPr>
        </p:nvSpPr>
        <p:spPr>
          <a:xfrm>
            <a:off x="378763" y="1046388"/>
            <a:ext cx="3740100" cy="3355500"/>
          </a:xfrm>
          <a:prstGeom prst="rect">
            <a:avLst/>
          </a:prstGeom>
          <a:noFill/>
          <a:ln>
            <a:noFill/>
          </a:ln>
        </p:spPr>
        <p:txBody>
          <a:bodyPr spcFirstLastPara="1" wrap="square" lIns="68575" tIns="34275" rIns="68575" bIns="34275" anchor="t" anchorCtr="0">
            <a:normAutofit/>
          </a:bodyPr>
          <a:lstStyle/>
          <a:p>
            <a:pPr marL="457200" lvl="0" indent="-317500" algn="l" rtl="0">
              <a:lnSpc>
                <a:spcPct val="90000"/>
              </a:lnSpc>
              <a:spcBef>
                <a:spcPts val="0"/>
              </a:spcBef>
              <a:spcAft>
                <a:spcPts val="0"/>
              </a:spcAft>
              <a:buSzPts val="1400"/>
              <a:buChar char="▪"/>
            </a:pPr>
            <a:r>
              <a:rPr lang="en"/>
              <a:t>Impingement plate can be fully secured at a particular orientation</a:t>
            </a:r>
            <a:endParaRPr/>
          </a:p>
          <a:p>
            <a:pPr marL="457200" lvl="0" indent="-317500" algn="l" rtl="0">
              <a:lnSpc>
                <a:spcPct val="90000"/>
              </a:lnSpc>
              <a:spcBef>
                <a:spcPts val="0"/>
              </a:spcBef>
              <a:spcAft>
                <a:spcPts val="0"/>
              </a:spcAft>
              <a:buSzPts val="1400"/>
              <a:buChar char="▪"/>
            </a:pPr>
            <a:r>
              <a:rPr lang="en"/>
              <a:t>Stepper motor/limit switch works and can actuate the plate up and down</a:t>
            </a:r>
            <a:endParaRPr/>
          </a:p>
          <a:p>
            <a:pPr marL="914400" lvl="1" indent="-317500" algn="l" rtl="0">
              <a:lnSpc>
                <a:spcPct val="90000"/>
              </a:lnSpc>
              <a:spcBef>
                <a:spcPts val="0"/>
              </a:spcBef>
              <a:spcAft>
                <a:spcPts val="0"/>
              </a:spcAft>
              <a:buSzPts val="1400"/>
              <a:buChar char="-"/>
            </a:pPr>
            <a:r>
              <a:rPr lang="en"/>
              <a:t>Something physical is inhibiting the motion</a:t>
            </a:r>
            <a:endParaRPr/>
          </a:p>
          <a:p>
            <a:pPr marL="1371600" lvl="2" indent="-330200" algn="l" rtl="0">
              <a:lnSpc>
                <a:spcPct val="90000"/>
              </a:lnSpc>
              <a:spcBef>
                <a:spcPts val="0"/>
              </a:spcBef>
              <a:spcAft>
                <a:spcPts val="0"/>
              </a:spcAft>
              <a:buSzPts val="1600"/>
              <a:buChar char="-"/>
            </a:pPr>
            <a:r>
              <a:rPr lang="en" sz="1400"/>
              <a:t>Will check the 3d printed part, optical risers, hole alignment, etc</a:t>
            </a:r>
            <a:endParaRPr sz="1400"/>
          </a:p>
          <a:p>
            <a:pPr marL="457200" lvl="0" indent="-317500" algn="l" rtl="0">
              <a:lnSpc>
                <a:spcPct val="90000"/>
              </a:lnSpc>
              <a:spcBef>
                <a:spcPts val="0"/>
              </a:spcBef>
              <a:spcAft>
                <a:spcPts val="0"/>
              </a:spcAft>
              <a:buSzPts val="1400"/>
              <a:buChar char="▪"/>
            </a:pPr>
            <a:r>
              <a:rPr lang="en"/>
              <a:t>Sensor is capable of collecting data</a:t>
            </a:r>
            <a:endParaRPr/>
          </a:p>
          <a:p>
            <a:pPr marL="457200" lvl="0" indent="-317500" algn="l" rtl="0">
              <a:lnSpc>
                <a:spcPct val="90000"/>
              </a:lnSpc>
              <a:spcBef>
                <a:spcPts val="0"/>
              </a:spcBef>
              <a:spcAft>
                <a:spcPts val="0"/>
              </a:spcAft>
              <a:buSzPts val="1400"/>
              <a:buChar char="▪"/>
            </a:pPr>
            <a:r>
              <a:rPr lang="en"/>
              <a:t>We are capable of processing that data</a:t>
            </a:r>
            <a:endParaRPr/>
          </a:p>
          <a:p>
            <a:pPr marL="457200" lvl="0" indent="-317500" algn="l" rtl="0">
              <a:lnSpc>
                <a:spcPct val="90000"/>
              </a:lnSpc>
              <a:spcBef>
                <a:spcPts val="0"/>
              </a:spcBef>
              <a:spcAft>
                <a:spcPts val="0"/>
              </a:spcAft>
              <a:buSzPts val="1400"/>
              <a:buChar char="▪"/>
            </a:pPr>
            <a:r>
              <a:rPr lang="en"/>
              <a:t>Housing for arduino needs to be designed</a:t>
            </a:r>
            <a:endParaRPr/>
          </a:p>
          <a:p>
            <a:pPr marL="457200" lvl="0" indent="-317500" algn="l" rtl="0">
              <a:lnSpc>
                <a:spcPct val="90000"/>
              </a:lnSpc>
              <a:spcBef>
                <a:spcPts val="0"/>
              </a:spcBef>
              <a:spcAft>
                <a:spcPts val="0"/>
              </a:spcAft>
              <a:buSzPts val="1400"/>
              <a:buChar char="▪"/>
            </a:pPr>
            <a:r>
              <a:rPr lang="en"/>
              <a:t>Exact mounting orientation in tunnel</a:t>
            </a:r>
            <a:endParaRPr/>
          </a:p>
          <a:p>
            <a:pPr marL="457200" lvl="0" indent="0" algn="l" rtl="0">
              <a:lnSpc>
                <a:spcPct val="90000"/>
              </a:lnSpc>
              <a:spcBef>
                <a:spcPts val="0"/>
              </a:spcBef>
              <a:spcAft>
                <a:spcPts val="0"/>
              </a:spcAft>
              <a:buNone/>
            </a:pPr>
            <a:endParaRPr/>
          </a:p>
        </p:txBody>
      </p:sp>
      <p:sp>
        <p:nvSpPr>
          <p:cNvPr id="291" name="Google Shape;291;p50"/>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292" name="Google Shape;292;p50"/>
          <p:cNvPicPr preferRelativeResize="0"/>
          <p:nvPr/>
        </p:nvPicPr>
        <p:blipFill rotWithShape="1">
          <a:blip r:embed="rId3">
            <a:alphaModFix/>
          </a:blip>
          <a:srcRect b="10128"/>
          <a:stretch/>
        </p:blipFill>
        <p:spPr>
          <a:xfrm>
            <a:off x="6471963" y="1187575"/>
            <a:ext cx="2150726" cy="2577050"/>
          </a:xfrm>
          <a:prstGeom prst="rect">
            <a:avLst/>
          </a:prstGeom>
          <a:noFill/>
          <a:ln>
            <a:noFill/>
          </a:ln>
        </p:spPr>
      </p:pic>
      <p:pic>
        <p:nvPicPr>
          <p:cNvPr id="293" name="Google Shape;293;p50"/>
          <p:cNvPicPr preferRelativeResize="0"/>
          <p:nvPr/>
        </p:nvPicPr>
        <p:blipFill>
          <a:blip r:embed="rId4">
            <a:alphaModFix/>
          </a:blip>
          <a:stretch>
            <a:fillRect/>
          </a:stretch>
        </p:blipFill>
        <p:spPr>
          <a:xfrm>
            <a:off x="4087438" y="1187575"/>
            <a:ext cx="2272081" cy="2577049"/>
          </a:xfrm>
          <a:prstGeom prst="rect">
            <a:avLst/>
          </a:prstGeom>
          <a:noFill/>
          <a:ln>
            <a:noFill/>
          </a:ln>
        </p:spPr>
      </p:pic>
      <p:pic>
        <p:nvPicPr>
          <p:cNvPr id="294" name="Google Shape;294;p50"/>
          <p:cNvPicPr preferRelativeResize="0"/>
          <p:nvPr/>
        </p:nvPicPr>
        <p:blipFill rotWithShape="1">
          <a:blip r:embed="rId5">
            <a:alphaModFix/>
          </a:blip>
          <a:srcRect b="3456"/>
          <a:stretch/>
        </p:blipFill>
        <p:spPr>
          <a:xfrm>
            <a:off x="6471975" y="1187575"/>
            <a:ext cx="2150725" cy="25770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1"/>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Timeline for Build/Testing</a:t>
            </a:r>
            <a:endParaRPr/>
          </a:p>
        </p:txBody>
      </p:sp>
      <p:sp>
        <p:nvSpPr>
          <p:cNvPr id="300" name="Google Shape;300;p51"/>
          <p:cNvSpPr txBox="1">
            <a:spLocks noGrp="1"/>
          </p:cNvSpPr>
          <p:nvPr>
            <p:ph type="body" idx="2"/>
          </p:nvPr>
        </p:nvSpPr>
        <p:spPr>
          <a:xfrm>
            <a:off x="556050" y="824950"/>
            <a:ext cx="8031900" cy="37779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None/>
            </a:pPr>
            <a:r>
              <a:rPr lang="en" sz="1500" b="1"/>
              <a:t>Part Fabrication/Assembly</a:t>
            </a:r>
            <a:endParaRPr sz="1500" b="1"/>
          </a:p>
          <a:p>
            <a:pPr marL="914400" lvl="0" indent="-317500" algn="l" rtl="0">
              <a:lnSpc>
                <a:spcPct val="90000"/>
              </a:lnSpc>
              <a:spcBef>
                <a:spcPts val="0"/>
              </a:spcBef>
              <a:spcAft>
                <a:spcPts val="0"/>
              </a:spcAft>
              <a:buSzPts val="1400"/>
              <a:buChar char="▪"/>
            </a:pPr>
            <a:r>
              <a:rPr lang="en"/>
              <a:t>February 20th - March 30th</a:t>
            </a:r>
            <a:endParaRPr/>
          </a:p>
          <a:p>
            <a:pPr marL="1371600" lvl="1" indent="-317500" algn="l" rtl="0">
              <a:lnSpc>
                <a:spcPct val="90000"/>
              </a:lnSpc>
              <a:spcBef>
                <a:spcPts val="0"/>
              </a:spcBef>
              <a:spcAft>
                <a:spcPts val="0"/>
              </a:spcAft>
              <a:buSzPts val="1400"/>
              <a:buChar char="-"/>
            </a:pPr>
            <a:r>
              <a:rPr lang="en"/>
              <a:t>Machining, printing, test fitting - </a:t>
            </a:r>
            <a:r>
              <a:rPr lang="en" b="1"/>
              <a:t>Completed</a:t>
            </a:r>
            <a:endParaRPr b="1"/>
          </a:p>
          <a:p>
            <a:pPr marL="914400" lvl="0" indent="-317500" algn="l" rtl="0">
              <a:lnSpc>
                <a:spcPct val="90000"/>
              </a:lnSpc>
              <a:spcBef>
                <a:spcPts val="0"/>
              </a:spcBef>
              <a:spcAft>
                <a:spcPts val="0"/>
              </a:spcAft>
              <a:buSzPts val="1400"/>
              <a:buChar char="▪"/>
            </a:pPr>
            <a:r>
              <a:rPr lang="en"/>
              <a:t>Electrical mounting/housing designed and manufactured by April 7th</a:t>
            </a:r>
            <a:endParaRPr/>
          </a:p>
          <a:p>
            <a:pPr marL="137160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 sz="1500" b="1"/>
              <a:t>Merging of Electrical Subsystems </a:t>
            </a:r>
            <a:endParaRPr sz="1500" b="1"/>
          </a:p>
          <a:p>
            <a:pPr marL="914400" lvl="0" indent="-317500" algn="l" rtl="0">
              <a:spcBef>
                <a:spcPts val="0"/>
              </a:spcBef>
              <a:spcAft>
                <a:spcPts val="0"/>
              </a:spcAft>
              <a:buSzPts val="1400"/>
              <a:buChar char="▪"/>
            </a:pPr>
            <a:r>
              <a:rPr lang="en"/>
              <a:t>March 30th - April 7th</a:t>
            </a:r>
            <a:endParaRPr/>
          </a:p>
          <a:p>
            <a:pPr marL="1371600" lvl="1" indent="-317500" algn="l" rtl="0">
              <a:spcBef>
                <a:spcPts val="0"/>
              </a:spcBef>
              <a:spcAft>
                <a:spcPts val="0"/>
              </a:spcAft>
              <a:buSzPts val="1400"/>
              <a:buChar char="-"/>
            </a:pPr>
            <a:r>
              <a:rPr lang="en"/>
              <a:t>The solenoid and camera assembly need to be merged with rest of electrical assembly to allow everything to be controlled from Arduino</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 sz="1500" b="1"/>
              <a:t>Ambient testing of full system</a:t>
            </a:r>
            <a:endParaRPr sz="1500" b="1"/>
          </a:p>
          <a:p>
            <a:pPr marL="914400" lvl="0" indent="-317500" algn="l" rtl="0">
              <a:lnSpc>
                <a:spcPct val="90000"/>
              </a:lnSpc>
              <a:spcBef>
                <a:spcPts val="0"/>
              </a:spcBef>
              <a:spcAft>
                <a:spcPts val="0"/>
              </a:spcAft>
              <a:buSzPts val="1400"/>
              <a:buChar char="▪"/>
            </a:pPr>
            <a:r>
              <a:rPr lang="en"/>
              <a:t>Immediately after final assembly</a:t>
            </a:r>
            <a:endParaRPr/>
          </a:p>
          <a:p>
            <a:pPr marL="1371600" lvl="1" indent="-317500" algn="l" rtl="0">
              <a:lnSpc>
                <a:spcPct val="90000"/>
              </a:lnSpc>
              <a:spcBef>
                <a:spcPts val="0"/>
              </a:spcBef>
              <a:spcAft>
                <a:spcPts val="0"/>
              </a:spcAft>
              <a:buSzPts val="1400"/>
              <a:buChar char="-"/>
            </a:pPr>
            <a:r>
              <a:rPr lang="en"/>
              <a:t>Finalize experimental procedure</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 sz="1500" b="1"/>
              <a:t>Full test </a:t>
            </a:r>
            <a:endParaRPr sz="1500" b="1"/>
          </a:p>
          <a:p>
            <a:pPr marL="914400" lvl="0" indent="-317500" algn="l" rtl="0">
              <a:lnSpc>
                <a:spcPct val="90000"/>
              </a:lnSpc>
              <a:spcBef>
                <a:spcPts val="0"/>
              </a:spcBef>
              <a:spcAft>
                <a:spcPts val="0"/>
              </a:spcAft>
              <a:buSzPts val="1400"/>
              <a:buChar char="▪"/>
            </a:pPr>
            <a:r>
              <a:rPr lang="en"/>
              <a:t>Early/Mid April</a:t>
            </a:r>
            <a:endParaRPr/>
          </a:p>
          <a:p>
            <a:pPr marL="914400" lvl="0" indent="-317500" algn="l" rtl="0">
              <a:lnSpc>
                <a:spcPct val="90000"/>
              </a:lnSpc>
              <a:spcBef>
                <a:spcPts val="0"/>
              </a:spcBef>
              <a:spcAft>
                <a:spcPts val="0"/>
              </a:spcAft>
              <a:buSzPts val="1400"/>
              <a:buChar char="▪"/>
            </a:pPr>
            <a:r>
              <a:rPr lang="en"/>
              <a:t>Subject to tunnel availability</a:t>
            </a:r>
            <a:endParaRPr/>
          </a:p>
          <a:p>
            <a:pPr marL="91440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p:txBody>
      </p:sp>
      <p:sp>
        <p:nvSpPr>
          <p:cNvPr id="301" name="Google Shape;301;p51"/>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2"/>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Bill of Materials for Beta Prototype</a:t>
            </a:r>
            <a:endParaRPr/>
          </a:p>
        </p:txBody>
      </p:sp>
      <p:sp>
        <p:nvSpPr>
          <p:cNvPr id="307" name="Google Shape;307;p52"/>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308" name="Google Shape;308;p52"/>
          <p:cNvPicPr preferRelativeResize="0"/>
          <p:nvPr/>
        </p:nvPicPr>
        <p:blipFill>
          <a:blip r:embed="rId3">
            <a:alphaModFix/>
          </a:blip>
          <a:stretch>
            <a:fillRect/>
          </a:stretch>
        </p:blipFill>
        <p:spPr>
          <a:xfrm>
            <a:off x="2786138" y="824945"/>
            <a:ext cx="3571734" cy="40137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3"/>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Budget</a:t>
            </a:r>
            <a:endParaRPr/>
          </a:p>
        </p:txBody>
      </p:sp>
      <p:sp>
        <p:nvSpPr>
          <p:cNvPr id="314" name="Google Shape;314;p53"/>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17</a:t>
            </a:fld>
            <a:endParaRPr/>
          </a:p>
        </p:txBody>
      </p:sp>
      <p:pic>
        <p:nvPicPr>
          <p:cNvPr id="315" name="Google Shape;315;p53"/>
          <p:cNvPicPr preferRelativeResize="0"/>
          <p:nvPr/>
        </p:nvPicPr>
        <p:blipFill>
          <a:blip r:embed="rId3">
            <a:alphaModFix/>
          </a:blip>
          <a:stretch>
            <a:fillRect/>
          </a:stretch>
        </p:blipFill>
        <p:spPr>
          <a:xfrm>
            <a:off x="2565100" y="744799"/>
            <a:ext cx="4013801" cy="3141225"/>
          </a:xfrm>
          <a:prstGeom prst="rect">
            <a:avLst/>
          </a:prstGeom>
          <a:noFill/>
          <a:ln>
            <a:noFill/>
          </a:ln>
        </p:spPr>
      </p:pic>
      <p:pic>
        <p:nvPicPr>
          <p:cNvPr id="316" name="Google Shape;316;p53"/>
          <p:cNvPicPr preferRelativeResize="0"/>
          <p:nvPr/>
        </p:nvPicPr>
        <p:blipFill>
          <a:blip r:embed="rId4">
            <a:alphaModFix/>
          </a:blip>
          <a:stretch>
            <a:fillRect/>
          </a:stretch>
        </p:blipFill>
        <p:spPr>
          <a:xfrm>
            <a:off x="3370463" y="4072900"/>
            <a:ext cx="2403075" cy="420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4"/>
          <p:cNvSpPr txBox="1"/>
          <p:nvPr/>
        </p:nvSpPr>
        <p:spPr>
          <a:xfrm>
            <a:off x="6684750" y="2994550"/>
            <a:ext cx="1972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900">
                <a:solidFill>
                  <a:schemeClr val="lt1"/>
                </a:solidFill>
                <a:latin typeface="Saira Condensed"/>
                <a:ea typeface="Saira Condensed"/>
                <a:cs typeface="Saira Condensed"/>
                <a:sym typeface="Saira Condensed"/>
              </a:rPr>
              <a:t>QUESTIONS?</a:t>
            </a:r>
            <a:endParaRPr sz="2900">
              <a:solidFill>
                <a:schemeClr val="lt1"/>
              </a:solidFill>
              <a:latin typeface="Saira Condensed"/>
              <a:ea typeface="Saira Condensed"/>
              <a:cs typeface="Saira Condensed"/>
              <a:sym typeface="Saira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8"/>
          <p:cNvSpPr txBox="1">
            <a:spLocks noGrp="1"/>
          </p:cNvSpPr>
          <p:nvPr>
            <p:ph type="title"/>
          </p:nvPr>
        </p:nvSpPr>
        <p:spPr>
          <a:xfrm>
            <a:off x="484769" y="273845"/>
            <a:ext cx="8031773" cy="550966"/>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Overview</a:t>
            </a:r>
            <a:endParaRPr/>
          </a:p>
        </p:txBody>
      </p:sp>
      <p:sp>
        <p:nvSpPr>
          <p:cNvPr id="194" name="Google Shape;194;p38"/>
          <p:cNvSpPr txBox="1">
            <a:spLocks noGrp="1"/>
          </p:cNvSpPr>
          <p:nvPr>
            <p:ph type="body" idx="2"/>
          </p:nvPr>
        </p:nvSpPr>
        <p:spPr>
          <a:xfrm>
            <a:off x="483575" y="783572"/>
            <a:ext cx="8031900" cy="3777900"/>
          </a:xfrm>
          <a:prstGeom prst="rect">
            <a:avLst/>
          </a:prstGeom>
          <a:noFill/>
          <a:ln>
            <a:noFill/>
          </a:ln>
        </p:spPr>
        <p:txBody>
          <a:bodyPr spcFirstLastPara="1" wrap="square" lIns="68575" tIns="34275" rIns="68575" bIns="34275" anchor="t" anchorCtr="0">
            <a:normAutofit/>
          </a:bodyPr>
          <a:lstStyle/>
          <a:p>
            <a:pPr marL="457200" lvl="0" indent="-317500" algn="l" rtl="0">
              <a:lnSpc>
                <a:spcPct val="90000"/>
              </a:lnSpc>
              <a:spcBef>
                <a:spcPts val="0"/>
              </a:spcBef>
              <a:spcAft>
                <a:spcPts val="0"/>
              </a:spcAft>
              <a:buClr>
                <a:srgbClr val="E6832E"/>
              </a:buClr>
              <a:buSzPts val="1400"/>
              <a:buAutoNum type="arabicParenR"/>
            </a:pPr>
            <a:r>
              <a:rPr lang="en"/>
              <a:t>Project Recap</a:t>
            </a:r>
            <a:endParaRPr/>
          </a:p>
          <a:p>
            <a:pPr marL="457200" lvl="0" indent="-317500" algn="l" rtl="0">
              <a:lnSpc>
                <a:spcPct val="90000"/>
              </a:lnSpc>
              <a:spcBef>
                <a:spcPts val="0"/>
              </a:spcBef>
              <a:spcAft>
                <a:spcPts val="0"/>
              </a:spcAft>
              <a:buClr>
                <a:srgbClr val="E6832E"/>
              </a:buClr>
              <a:buSzPts val="1400"/>
              <a:buAutoNum type="arabicParenR"/>
            </a:pPr>
            <a:r>
              <a:rPr lang="en"/>
              <a:t>Goals and Objectives</a:t>
            </a:r>
            <a:endParaRPr/>
          </a:p>
          <a:p>
            <a:pPr marL="457200" lvl="0" indent="-317500" algn="l" rtl="0">
              <a:lnSpc>
                <a:spcPct val="90000"/>
              </a:lnSpc>
              <a:spcBef>
                <a:spcPts val="0"/>
              </a:spcBef>
              <a:spcAft>
                <a:spcPts val="0"/>
              </a:spcAft>
              <a:buClr>
                <a:srgbClr val="E6832E"/>
              </a:buClr>
              <a:buSzPts val="1400"/>
              <a:buAutoNum type="arabicParenR"/>
            </a:pPr>
            <a:r>
              <a:rPr lang="en"/>
              <a:t>Beta Prototype Overview</a:t>
            </a:r>
            <a:endParaRPr/>
          </a:p>
          <a:p>
            <a:pPr marL="457200" lvl="0" indent="-317500" algn="l" rtl="0">
              <a:lnSpc>
                <a:spcPct val="90000"/>
              </a:lnSpc>
              <a:spcBef>
                <a:spcPts val="0"/>
              </a:spcBef>
              <a:spcAft>
                <a:spcPts val="0"/>
              </a:spcAft>
              <a:buClr>
                <a:srgbClr val="E6832E"/>
              </a:buClr>
              <a:buSzPts val="1400"/>
              <a:buAutoNum type="arabicParenR"/>
            </a:pPr>
            <a:r>
              <a:rPr lang="en"/>
              <a:t>Current Functionality and Testing Results</a:t>
            </a:r>
            <a:endParaRPr/>
          </a:p>
          <a:p>
            <a:pPr marL="457200" lvl="0" indent="-317500" algn="l" rtl="0">
              <a:lnSpc>
                <a:spcPct val="90000"/>
              </a:lnSpc>
              <a:spcBef>
                <a:spcPts val="0"/>
              </a:spcBef>
              <a:spcAft>
                <a:spcPts val="0"/>
              </a:spcAft>
              <a:buClr>
                <a:srgbClr val="E6832E"/>
              </a:buClr>
              <a:buSzPts val="1400"/>
              <a:buAutoNum type="arabicParenR"/>
            </a:pPr>
            <a:r>
              <a:rPr lang="en"/>
              <a:t>Project Timeline</a:t>
            </a:r>
            <a:endParaRPr/>
          </a:p>
          <a:p>
            <a:pPr marL="457200" lvl="0" indent="-317500" algn="l" rtl="0">
              <a:lnSpc>
                <a:spcPct val="90000"/>
              </a:lnSpc>
              <a:spcBef>
                <a:spcPts val="0"/>
              </a:spcBef>
              <a:spcAft>
                <a:spcPts val="0"/>
              </a:spcAft>
              <a:buClr>
                <a:srgbClr val="E6832E"/>
              </a:buClr>
              <a:buSzPts val="1400"/>
              <a:buAutoNum type="arabicParenR"/>
            </a:pPr>
            <a:r>
              <a:rPr lang="en"/>
              <a:t>Remaining Work</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p:txBody>
      </p:sp>
      <p:sp>
        <p:nvSpPr>
          <p:cNvPr id="195" name="Google Shape;195;p38"/>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9"/>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Motivation</a:t>
            </a:r>
            <a:endParaRPr/>
          </a:p>
        </p:txBody>
      </p:sp>
      <p:sp>
        <p:nvSpPr>
          <p:cNvPr id="201" name="Google Shape;201;p39"/>
          <p:cNvSpPr txBox="1">
            <a:spLocks noGrp="1"/>
          </p:cNvSpPr>
          <p:nvPr>
            <p:ph type="body" idx="2"/>
          </p:nvPr>
        </p:nvSpPr>
        <p:spPr>
          <a:xfrm>
            <a:off x="483575" y="783575"/>
            <a:ext cx="5976300" cy="3777900"/>
          </a:xfrm>
          <a:prstGeom prst="rect">
            <a:avLst/>
          </a:prstGeom>
          <a:noFill/>
          <a:ln>
            <a:noFill/>
          </a:ln>
        </p:spPr>
        <p:txBody>
          <a:bodyPr spcFirstLastPara="1" wrap="square" lIns="68575" tIns="34275" rIns="68575" bIns="34275" anchor="t" anchorCtr="0">
            <a:normAutofit lnSpcReduction="10000"/>
          </a:bodyPr>
          <a:lstStyle/>
          <a:p>
            <a:pPr marL="0" lvl="0" indent="0" algn="l" rtl="0">
              <a:lnSpc>
                <a:spcPct val="90000"/>
              </a:lnSpc>
              <a:spcBef>
                <a:spcPts val="0"/>
              </a:spcBef>
              <a:spcAft>
                <a:spcPts val="0"/>
              </a:spcAft>
              <a:buNone/>
            </a:pPr>
            <a:r>
              <a:rPr lang="en"/>
              <a:t>When landing vehicles (rockets, planes, helicopters, etc) on the ground surface (of any planet), the exhaust can react violently with uncontrolled ground surfaces leading to: </a:t>
            </a:r>
            <a:endParaRPr/>
          </a:p>
          <a:p>
            <a:pPr marL="0" lvl="0" indent="0" algn="l" rtl="0">
              <a:lnSpc>
                <a:spcPct val="90000"/>
              </a:lnSpc>
              <a:spcBef>
                <a:spcPts val="0"/>
              </a:spcBef>
              <a:spcAft>
                <a:spcPts val="0"/>
              </a:spcAft>
              <a:buNone/>
            </a:pPr>
            <a:endParaRPr/>
          </a:p>
          <a:p>
            <a:pPr marL="914400" lvl="0" indent="-317500" algn="l" rtl="0">
              <a:lnSpc>
                <a:spcPct val="90000"/>
              </a:lnSpc>
              <a:spcBef>
                <a:spcPts val="0"/>
              </a:spcBef>
              <a:spcAft>
                <a:spcPts val="0"/>
              </a:spcAft>
              <a:buSzPts val="1400"/>
              <a:buAutoNum type="arabicParenR"/>
            </a:pPr>
            <a:r>
              <a:rPr lang="en"/>
              <a:t>Loss of visibility</a:t>
            </a:r>
            <a:endParaRPr/>
          </a:p>
          <a:p>
            <a:pPr marL="914400" lvl="0" indent="-317500" algn="l" rtl="0">
              <a:lnSpc>
                <a:spcPct val="90000"/>
              </a:lnSpc>
              <a:spcBef>
                <a:spcPts val="0"/>
              </a:spcBef>
              <a:spcAft>
                <a:spcPts val="0"/>
              </a:spcAft>
              <a:buSzPts val="1400"/>
              <a:buAutoNum type="arabicParenR"/>
            </a:pPr>
            <a:r>
              <a:rPr lang="en"/>
              <a:t>Increased risk of damage to aircraft, mission critical instrumentation, etc.</a:t>
            </a:r>
            <a:endParaRPr/>
          </a:p>
          <a:p>
            <a:pPr marL="914400" lvl="0" indent="-317500" algn="l" rtl="0">
              <a:lnSpc>
                <a:spcPct val="90000"/>
              </a:lnSpc>
              <a:spcBef>
                <a:spcPts val="0"/>
              </a:spcBef>
              <a:spcAft>
                <a:spcPts val="0"/>
              </a:spcAft>
              <a:buSzPts val="1400"/>
              <a:buAutoNum type="arabicParenR"/>
            </a:pPr>
            <a:r>
              <a:rPr lang="en"/>
              <a:t>Uneven landing surfaces (flow creates craters)</a:t>
            </a:r>
            <a:endParaRPr/>
          </a:p>
          <a:p>
            <a:pPr marL="0" lvl="0" indent="0" algn="l" rtl="0">
              <a:spcBef>
                <a:spcPts val="0"/>
              </a:spcBef>
              <a:spcAft>
                <a:spcPts val="0"/>
              </a:spcAft>
              <a:buNone/>
            </a:pPr>
            <a:endParaRPr/>
          </a:p>
          <a:p>
            <a:pPr marL="0" lvl="0" indent="0" algn="l" rtl="0">
              <a:spcBef>
                <a:spcPts val="0"/>
              </a:spcBef>
              <a:spcAft>
                <a:spcPts val="0"/>
              </a:spcAft>
              <a:buNone/>
            </a:pPr>
            <a:r>
              <a:rPr lang="en"/>
              <a:t>There is no effective method of modeling the problem experimentally. Because of this, the accuracy of CFD models on this subject is unknown. This project aims to fill that space in our understanding as well as provide more precise CFD models.</a:t>
            </a:r>
            <a:endParaRPr/>
          </a:p>
          <a:p>
            <a:pPr marL="0" lvl="0" indent="0" algn="l" rtl="0">
              <a:spcBef>
                <a:spcPts val="0"/>
              </a:spcBef>
              <a:spcAft>
                <a:spcPts val="0"/>
              </a:spcAft>
              <a:buNone/>
            </a:pPr>
            <a:endParaRPr/>
          </a:p>
          <a:p>
            <a:pPr marL="914400" lvl="0" indent="-317500" algn="l" rtl="0">
              <a:lnSpc>
                <a:spcPct val="90000"/>
              </a:lnSpc>
              <a:spcBef>
                <a:spcPts val="0"/>
              </a:spcBef>
              <a:spcAft>
                <a:spcPts val="0"/>
              </a:spcAft>
              <a:buSzPts val="1400"/>
              <a:buAutoNum type="arabicParenR"/>
            </a:pPr>
            <a:r>
              <a:rPr lang="en"/>
              <a:t>Safer landings for future vehicles on Earth and in space. </a:t>
            </a:r>
            <a:endParaRPr/>
          </a:p>
          <a:p>
            <a:pPr marL="914400" lvl="0" indent="-317500" algn="l" rtl="0">
              <a:lnSpc>
                <a:spcPct val="90000"/>
              </a:lnSpc>
              <a:spcBef>
                <a:spcPts val="0"/>
              </a:spcBef>
              <a:spcAft>
                <a:spcPts val="0"/>
              </a:spcAft>
              <a:buSzPts val="1400"/>
              <a:buAutoNum type="arabicParenR"/>
            </a:pPr>
            <a:r>
              <a:rPr lang="en"/>
              <a:t>Prevent mission failures due to avoidable landing hazards. </a:t>
            </a:r>
            <a:endParaRPr/>
          </a:p>
          <a:p>
            <a:pPr marL="914400" lvl="0" indent="-317500" algn="l" rtl="0">
              <a:lnSpc>
                <a:spcPct val="90000"/>
              </a:lnSpc>
              <a:spcBef>
                <a:spcPts val="0"/>
              </a:spcBef>
              <a:spcAft>
                <a:spcPts val="0"/>
              </a:spcAft>
              <a:buSzPts val="1400"/>
              <a:buAutoNum type="arabicParenR"/>
            </a:pPr>
            <a:r>
              <a:rPr lang="en"/>
              <a:t>Allow for more complex missions and landing sequences.</a:t>
            </a:r>
            <a:endParaRPr/>
          </a:p>
          <a:p>
            <a:pPr marL="914400" lvl="0" indent="-317500" algn="l" rtl="0">
              <a:lnSpc>
                <a:spcPct val="90000"/>
              </a:lnSpc>
              <a:spcBef>
                <a:spcPts val="0"/>
              </a:spcBef>
              <a:spcAft>
                <a:spcPts val="0"/>
              </a:spcAft>
              <a:buSzPts val="1400"/>
              <a:buAutoNum type="arabicParenR"/>
            </a:pPr>
            <a:r>
              <a:rPr lang="en"/>
              <a:t>Provide data for CFD verification</a:t>
            </a:r>
            <a:endParaRPr/>
          </a:p>
          <a:p>
            <a:pPr marL="914400" lvl="0" indent="-317500" algn="l" rtl="0">
              <a:lnSpc>
                <a:spcPct val="90000"/>
              </a:lnSpc>
              <a:spcBef>
                <a:spcPts val="0"/>
              </a:spcBef>
              <a:spcAft>
                <a:spcPts val="0"/>
              </a:spcAft>
              <a:buSzPts val="1400"/>
              <a:buAutoNum type="arabicParenR"/>
            </a:pPr>
            <a:r>
              <a:rPr lang="en"/>
              <a:t>Advance the technology in PSI studies by creating a physical apparatus that can be used in future studies by others  </a:t>
            </a:r>
            <a:endParaRPr/>
          </a:p>
        </p:txBody>
      </p:sp>
      <p:sp>
        <p:nvSpPr>
          <p:cNvPr id="202" name="Google Shape;202;p39"/>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203" name="Google Shape;203;p39"/>
          <p:cNvPicPr preferRelativeResize="0"/>
          <p:nvPr/>
        </p:nvPicPr>
        <p:blipFill>
          <a:blip r:embed="rId3">
            <a:alphaModFix/>
          </a:blip>
          <a:stretch>
            <a:fillRect/>
          </a:stretch>
        </p:blipFill>
        <p:spPr>
          <a:xfrm>
            <a:off x="6459875" y="1588125"/>
            <a:ext cx="2203575" cy="1627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0"/>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Phase I-IV Recap</a:t>
            </a:r>
            <a:endParaRPr/>
          </a:p>
        </p:txBody>
      </p:sp>
      <p:sp>
        <p:nvSpPr>
          <p:cNvPr id="209" name="Google Shape;209;p40"/>
          <p:cNvSpPr txBox="1">
            <a:spLocks noGrp="1"/>
          </p:cNvSpPr>
          <p:nvPr>
            <p:ph type="body" idx="2"/>
          </p:nvPr>
        </p:nvSpPr>
        <p:spPr>
          <a:xfrm>
            <a:off x="483575" y="783575"/>
            <a:ext cx="6098100" cy="37779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None/>
            </a:pPr>
            <a:r>
              <a:rPr lang="en"/>
              <a:t>Assembly: </a:t>
            </a:r>
            <a:endParaRPr/>
          </a:p>
          <a:p>
            <a:pPr marL="457200" lvl="0" indent="-317500" algn="l" rtl="0">
              <a:lnSpc>
                <a:spcPct val="90000"/>
              </a:lnSpc>
              <a:spcBef>
                <a:spcPts val="0"/>
              </a:spcBef>
              <a:spcAft>
                <a:spcPts val="0"/>
              </a:spcAft>
              <a:buSzPts val="1400"/>
              <a:buChar char="▪"/>
            </a:pPr>
            <a:r>
              <a:rPr lang="en"/>
              <a:t>Remote stepper motor and manual angle adjuster</a:t>
            </a:r>
            <a:endParaRPr/>
          </a:p>
          <a:p>
            <a:pPr marL="457200" lvl="0" indent="-317500" algn="l" rtl="0">
              <a:lnSpc>
                <a:spcPct val="90000"/>
              </a:lnSpc>
              <a:spcBef>
                <a:spcPts val="0"/>
              </a:spcBef>
              <a:spcAft>
                <a:spcPts val="0"/>
              </a:spcAft>
              <a:buSzPts val="1400"/>
              <a:buChar char="▪"/>
            </a:pPr>
            <a:r>
              <a:rPr lang="en"/>
              <a:t>T-brackets being redesigned to hold the pin for the angle adjustment</a:t>
            </a:r>
            <a:endParaRPr/>
          </a:p>
          <a:p>
            <a:pPr marL="457200" lvl="0" indent="-317500" algn="l" rtl="0">
              <a:lnSpc>
                <a:spcPct val="90000"/>
              </a:lnSpc>
              <a:spcBef>
                <a:spcPts val="0"/>
              </a:spcBef>
              <a:spcAft>
                <a:spcPts val="0"/>
              </a:spcAft>
              <a:buSzPts val="1400"/>
              <a:buChar char="▪"/>
            </a:pPr>
            <a:r>
              <a:rPr lang="en"/>
              <a:t>Electric/mechanical way of setting reference height for stepper motor</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
              <a:t>Pneumatic:</a:t>
            </a:r>
            <a:endParaRPr/>
          </a:p>
          <a:p>
            <a:pPr marL="457200" lvl="0" indent="-317500" algn="l" rtl="0">
              <a:lnSpc>
                <a:spcPct val="90000"/>
              </a:lnSpc>
              <a:spcBef>
                <a:spcPts val="0"/>
              </a:spcBef>
              <a:spcAft>
                <a:spcPts val="0"/>
              </a:spcAft>
              <a:buSzPts val="1400"/>
              <a:buChar char="▪"/>
            </a:pPr>
            <a:r>
              <a:rPr lang="en"/>
              <a:t>Consists of solenoid, camera, and pressure sensor</a:t>
            </a:r>
            <a:endParaRPr/>
          </a:p>
          <a:p>
            <a:pPr marL="457200" lvl="0" indent="-317500" algn="l" rtl="0">
              <a:lnSpc>
                <a:spcPct val="90000"/>
              </a:lnSpc>
              <a:spcBef>
                <a:spcPts val="0"/>
              </a:spcBef>
              <a:spcAft>
                <a:spcPts val="0"/>
              </a:spcAft>
              <a:buSzPts val="1400"/>
              <a:buChar char="▪"/>
            </a:pPr>
            <a:r>
              <a:rPr lang="en"/>
              <a:t>All need to be activated at the same time</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
              <a:t>Electromechanical:</a:t>
            </a:r>
            <a:endParaRPr/>
          </a:p>
          <a:p>
            <a:pPr marL="457200" lvl="0" indent="-317500" algn="l" rtl="0">
              <a:lnSpc>
                <a:spcPct val="90000"/>
              </a:lnSpc>
              <a:spcBef>
                <a:spcPts val="0"/>
              </a:spcBef>
              <a:spcAft>
                <a:spcPts val="0"/>
              </a:spcAft>
              <a:buSzPts val="1400"/>
              <a:buChar char="▪"/>
            </a:pPr>
            <a:r>
              <a:rPr lang="en"/>
              <a:t>Linear actuator: small percent error but was too large to fit into the testing section</a:t>
            </a:r>
            <a:endParaRPr/>
          </a:p>
          <a:p>
            <a:pPr marL="457200" lvl="0" indent="-317500" algn="l" rtl="0">
              <a:lnSpc>
                <a:spcPct val="90000"/>
              </a:lnSpc>
              <a:spcBef>
                <a:spcPts val="0"/>
              </a:spcBef>
              <a:spcAft>
                <a:spcPts val="0"/>
              </a:spcAft>
              <a:buSzPts val="1400"/>
              <a:buChar char="▪"/>
            </a:pPr>
            <a:r>
              <a:rPr lang="en"/>
              <a:t>IMU Sensor: Not accurate and the same results could not be achieved twice</a:t>
            </a:r>
            <a:endParaRPr/>
          </a:p>
          <a:p>
            <a:pPr marL="457200" lvl="0" indent="-317500" algn="l" rtl="0">
              <a:lnSpc>
                <a:spcPct val="90000"/>
              </a:lnSpc>
              <a:spcBef>
                <a:spcPts val="0"/>
              </a:spcBef>
              <a:spcAft>
                <a:spcPts val="0"/>
              </a:spcAft>
              <a:buSzPts val="1400"/>
              <a:buChar char="▪"/>
            </a:pPr>
            <a:r>
              <a:rPr lang="en"/>
              <a:t>Stepper Motor: Slower and requires more complicated build. More accurate, cheaper, more compact</a:t>
            </a:r>
            <a:endParaRPr/>
          </a:p>
          <a:p>
            <a:pPr marL="0" lvl="0" indent="0" algn="l" rtl="0">
              <a:spcBef>
                <a:spcPts val="0"/>
              </a:spcBef>
              <a:spcAft>
                <a:spcPts val="0"/>
              </a:spcAft>
              <a:buNone/>
            </a:pPr>
            <a:endParaRPr/>
          </a:p>
          <a:p>
            <a:pPr marL="0" lvl="0" indent="0" algn="l" rtl="0">
              <a:lnSpc>
                <a:spcPct val="90000"/>
              </a:lnSpc>
              <a:spcBef>
                <a:spcPts val="0"/>
              </a:spcBef>
              <a:spcAft>
                <a:spcPts val="0"/>
              </a:spcAft>
              <a:buNone/>
            </a:pPr>
            <a:endParaRPr/>
          </a:p>
        </p:txBody>
      </p:sp>
      <p:sp>
        <p:nvSpPr>
          <p:cNvPr id="210" name="Google Shape;210;p40"/>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1"/>
          <p:cNvSpPr txBox="1">
            <a:spLocks noGrp="1"/>
          </p:cNvSpPr>
          <p:nvPr>
            <p:ph type="title"/>
          </p:nvPr>
        </p:nvSpPr>
        <p:spPr>
          <a:xfrm>
            <a:off x="484779" y="273850"/>
            <a:ext cx="81834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Goals and Objectives</a:t>
            </a:r>
            <a:endParaRPr/>
          </a:p>
        </p:txBody>
      </p:sp>
      <p:sp>
        <p:nvSpPr>
          <p:cNvPr id="216" name="Google Shape;216;p41"/>
          <p:cNvSpPr txBox="1">
            <a:spLocks noGrp="1"/>
          </p:cNvSpPr>
          <p:nvPr>
            <p:ph type="body" idx="2"/>
          </p:nvPr>
        </p:nvSpPr>
        <p:spPr>
          <a:xfrm>
            <a:off x="483575" y="783575"/>
            <a:ext cx="8183400" cy="3777900"/>
          </a:xfrm>
          <a:prstGeom prst="rect">
            <a:avLst/>
          </a:prstGeom>
          <a:noFill/>
          <a:ln>
            <a:noFill/>
          </a:ln>
        </p:spPr>
        <p:txBody>
          <a:bodyPr spcFirstLastPara="1" wrap="square" lIns="68575" tIns="34275" rIns="68575" bIns="34275" anchor="t" anchorCtr="0">
            <a:normAutofit/>
          </a:bodyPr>
          <a:lstStyle/>
          <a:p>
            <a:pPr marL="914400" lvl="0" indent="-317500" algn="l" rtl="0">
              <a:lnSpc>
                <a:spcPct val="90000"/>
              </a:lnSpc>
              <a:spcBef>
                <a:spcPts val="0"/>
              </a:spcBef>
              <a:spcAft>
                <a:spcPts val="0"/>
              </a:spcAft>
              <a:buSzPts val="1400"/>
              <a:buAutoNum type="arabicParenR"/>
            </a:pPr>
            <a:r>
              <a:rPr lang="en"/>
              <a:t>Development of Beta Prototype</a:t>
            </a:r>
            <a:endParaRPr/>
          </a:p>
          <a:p>
            <a:pPr marL="1371600" lvl="1" indent="-317500" algn="l" rtl="0">
              <a:lnSpc>
                <a:spcPct val="90000"/>
              </a:lnSpc>
              <a:spcBef>
                <a:spcPts val="0"/>
              </a:spcBef>
              <a:spcAft>
                <a:spcPts val="0"/>
              </a:spcAft>
              <a:buSzPts val="1400"/>
              <a:buAutoNum type="alphaLcParenR"/>
            </a:pPr>
            <a:r>
              <a:rPr lang="en"/>
              <a:t>Modify necessary parts based upon Alpha Prototype conclusions</a:t>
            </a:r>
            <a:endParaRPr/>
          </a:p>
          <a:p>
            <a:pPr marL="1371600" lvl="1" indent="-317500" algn="l" rtl="0">
              <a:lnSpc>
                <a:spcPct val="90000"/>
              </a:lnSpc>
              <a:spcBef>
                <a:spcPts val="0"/>
              </a:spcBef>
              <a:spcAft>
                <a:spcPts val="0"/>
              </a:spcAft>
              <a:buSzPts val="1400"/>
              <a:buAutoNum type="alphaLcParenR"/>
            </a:pPr>
            <a:r>
              <a:rPr lang="en"/>
              <a:t>Incorporate all subsystems into design</a:t>
            </a:r>
            <a:endParaRPr/>
          </a:p>
          <a:p>
            <a:pPr marL="1371600" lvl="1" indent="-317500" algn="l" rtl="0">
              <a:lnSpc>
                <a:spcPct val="90000"/>
              </a:lnSpc>
              <a:spcBef>
                <a:spcPts val="0"/>
              </a:spcBef>
              <a:spcAft>
                <a:spcPts val="0"/>
              </a:spcAft>
              <a:buSzPts val="1400"/>
              <a:buAutoNum type="alphaLcParenR"/>
            </a:pPr>
            <a:r>
              <a:rPr lang="en"/>
              <a:t>Test functionality of stepper motor with plate design and angle adjustment system</a:t>
            </a:r>
            <a:endParaRPr/>
          </a:p>
          <a:p>
            <a:pPr marL="914400" lvl="0" indent="-317500" algn="l" rtl="0">
              <a:lnSpc>
                <a:spcPct val="90000"/>
              </a:lnSpc>
              <a:spcBef>
                <a:spcPts val="0"/>
              </a:spcBef>
              <a:spcAft>
                <a:spcPts val="0"/>
              </a:spcAft>
              <a:buSzPts val="1400"/>
              <a:buAutoNum type="arabicParenR"/>
            </a:pPr>
            <a:r>
              <a:rPr lang="en"/>
              <a:t>Continued development of data acquisition and processing methods</a:t>
            </a:r>
            <a:endParaRPr/>
          </a:p>
          <a:p>
            <a:pPr marL="914400" lvl="0" indent="-317500" algn="l" rtl="0">
              <a:lnSpc>
                <a:spcPct val="90000"/>
              </a:lnSpc>
              <a:spcBef>
                <a:spcPts val="0"/>
              </a:spcBef>
              <a:spcAft>
                <a:spcPts val="0"/>
              </a:spcAft>
              <a:buSzPts val="1400"/>
              <a:buAutoNum type="arabicParenR"/>
            </a:pPr>
            <a:r>
              <a:rPr lang="en"/>
              <a:t>Begin testing in shock tunnel</a:t>
            </a:r>
            <a:endParaRPr/>
          </a:p>
          <a:p>
            <a:pPr marL="1371600" lvl="1" indent="-317500" algn="l" rtl="0">
              <a:lnSpc>
                <a:spcPct val="90000"/>
              </a:lnSpc>
              <a:spcBef>
                <a:spcPts val="0"/>
              </a:spcBef>
              <a:spcAft>
                <a:spcPts val="0"/>
              </a:spcAft>
              <a:buSzPts val="1400"/>
              <a:buAutoNum type="alphaLcParenR"/>
            </a:pPr>
            <a:r>
              <a:rPr lang="en"/>
              <a:t>Dependent upon shock tunnel availability</a:t>
            </a:r>
            <a:endParaRPr/>
          </a:p>
          <a:p>
            <a:pPr marL="1371600" lvl="1" indent="-317500" algn="l" rtl="0">
              <a:lnSpc>
                <a:spcPct val="90000"/>
              </a:lnSpc>
              <a:spcBef>
                <a:spcPts val="0"/>
              </a:spcBef>
              <a:spcAft>
                <a:spcPts val="0"/>
              </a:spcAft>
              <a:buSzPts val="1400"/>
              <a:buAutoNum type="alphaLcParenR"/>
            </a:pPr>
            <a:r>
              <a:rPr lang="en"/>
              <a:t>Ensure model compatibility with shock tunnel space available</a:t>
            </a:r>
            <a:endParaRPr/>
          </a:p>
          <a:p>
            <a:pPr marL="1371600" lvl="1" indent="-317500" algn="l" rtl="0">
              <a:lnSpc>
                <a:spcPct val="90000"/>
              </a:lnSpc>
              <a:spcBef>
                <a:spcPts val="0"/>
              </a:spcBef>
              <a:spcAft>
                <a:spcPts val="0"/>
              </a:spcAft>
              <a:buSzPts val="1400"/>
              <a:buAutoNum type="alphaLcParenR"/>
            </a:pPr>
            <a:r>
              <a:rPr lang="en"/>
              <a:t>Test design functionality under vacuum conditions</a:t>
            </a:r>
            <a:endParaRPr/>
          </a:p>
        </p:txBody>
      </p:sp>
      <p:sp>
        <p:nvSpPr>
          <p:cNvPr id="217" name="Google Shape;217;p41"/>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2"/>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Project Deliverables</a:t>
            </a:r>
            <a:endParaRPr/>
          </a:p>
        </p:txBody>
      </p:sp>
      <p:sp>
        <p:nvSpPr>
          <p:cNvPr id="223" name="Google Shape;223;p42"/>
          <p:cNvSpPr txBox="1">
            <a:spLocks noGrp="1"/>
          </p:cNvSpPr>
          <p:nvPr>
            <p:ph type="body" idx="2"/>
          </p:nvPr>
        </p:nvSpPr>
        <p:spPr>
          <a:xfrm>
            <a:off x="483575" y="783575"/>
            <a:ext cx="8031900" cy="3777900"/>
          </a:xfrm>
          <a:prstGeom prst="rect">
            <a:avLst/>
          </a:prstGeom>
          <a:noFill/>
          <a:ln>
            <a:noFill/>
          </a:ln>
        </p:spPr>
        <p:txBody>
          <a:bodyPr spcFirstLastPara="1" wrap="square" lIns="68575" tIns="34275" rIns="68575" bIns="34275" anchor="t" anchorCtr="0">
            <a:normAutofit/>
          </a:bodyPr>
          <a:lstStyle/>
          <a:p>
            <a:pPr marL="457200" lvl="0" indent="-317500" algn="l" rtl="0">
              <a:lnSpc>
                <a:spcPct val="90000"/>
              </a:lnSpc>
              <a:spcBef>
                <a:spcPts val="0"/>
              </a:spcBef>
              <a:spcAft>
                <a:spcPts val="0"/>
              </a:spcAft>
              <a:buSzPts val="1400"/>
              <a:buChar char="▪"/>
            </a:pPr>
            <a:r>
              <a:rPr lang="en"/>
              <a:t>Initial testing plan </a:t>
            </a:r>
            <a:endParaRPr/>
          </a:p>
          <a:p>
            <a:pPr marL="914400" lvl="1" indent="-317500" algn="l" rtl="0">
              <a:lnSpc>
                <a:spcPct val="90000"/>
              </a:lnSpc>
              <a:spcBef>
                <a:spcPts val="0"/>
              </a:spcBef>
              <a:spcAft>
                <a:spcPts val="0"/>
              </a:spcAft>
              <a:buSzPts val="1400"/>
              <a:buChar char="-"/>
            </a:pPr>
            <a:r>
              <a:rPr lang="en"/>
              <a:t>Conducted testing on the alpha prototype to assess its performance and to identify any design issues that need to be addressed</a:t>
            </a:r>
            <a:endParaRPr/>
          </a:p>
          <a:p>
            <a:pPr marL="914400" lvl="1" indent="-317500" algn="l" rtl="0">
              <a:lnSpc>
                <a:spcPct val="90000"/>
              </a:lnSpc>
              <a:spcBef>
                <a:spcPts val="0"/>
              </a:spcBef>
              <a:spcAft>
                <a:spcPts val="0"/>
              </a:spcAft>
              <a:buSzPts val="1400"/>
              <a:buChar char="-"/>
            </a:pPr>
            <a:r>
              <a:rPr lang="en"/>
              <a:t>Begin to define the test objectives, test environment, test equipment, and test procedures</a:t>
            </a:r>
            <a:endParaRPr/>
          </a:p>
          <a:p>
            <a:pPr marL="457200" lvl="0" indent="-317500" algn="l" rtl="0">
              <a:lnSpc>
                <a:spcPct val="90000"/>
              </a:lnSpc>
              <a:spcBef>
                <a:spcPts val="0"/>
              </a:spcBef>
              <a:spcAft>
                <a:spcPts val="0"/>
              </a:spcAft>
              <a:buSzPts val="1400"/>
              <a:buChar char="▪"/>
            </a:pPr>
            <a:r>
              <a:rPr lang="en"/>
              <a:t>Beta Prototype production</a:t>
            </a:r>
            <a:endParaRPr/>
          </a:p>
          <a:p>
            <a:pPr marL="914400" lvl="1" indent="-317500" algn="l" rtl="0">
              <a:lnSpc>
                <a:spcPct val="90000"/>
              </a:lnSpc>
              <a:spcBef>
                <a:spcPts val="0"/>
              </a:spcBef>
              <a:spcAft>
                <a:spcPts val="0"/>
              </a:spcAft>
              <a:buSzPts val="1400"/>
              <a:buChar char="-"/>
            </a:pPr>
            <a:r>
              <a:rPr lang="en"/>
              <a:t>Modifications made following consideration of completed Alpha Prototype</a:t>
            </a:r>
            <a:endParaRPr/>
          </a:p>
          <a:p>
            <a:pPr marL="914400" lvl="1" indent="-317500" algn="l" rtl="0">
              <a:lnSpc>
                <a:spcPct val="90000"/>
              </a:lnSpc>
              <a:spcBef>
                <a:spcPts val="0"/>
              </a:spcBef>
              <a:spcAft>
                <a:spcPts val="0"/>
              </a:spcAft>
              <a:buSzPts val="1400"/>
              <a:buChar char="-"/>
            </a:pPr>
            <a:r>
              <a:rPr lang="en"/>
              <a:t>Based upon initial testing results and modification requirements</a:t>
            </a:r>
            <a:endParaRPr/>
          </a:p>
          <a:p>
            <a:pPr marL="914400" lvl="1" indent="-317500" algn="l" rtl="0">
              <a:lnSpc>
                <a:spcPct val="90000"/>
              </a:lnSpc>
              <a:spcBef>
                <a:spcPts val="0"/>
              </a:spcBef>
              <a:spcAft>
                <a:spcPts val="0"/>
              </a:spcAft>
              <a:buSzPts val="1400"/>
              <a:buChar char="-"/>
            </a:pPr>
            <a:r>
              <a:rPr lang="en"/>
              <a:t>Machining </a:t>
            </a:r>
            <a:endParaRPr/>
          </a:p>
          <a:p>
            <a:pPr marL="914400" lvl="1" indent="-317500" algn="l" rtl="0">
              <a:lnSpc>
                <a:spcPct val="90000"/>
              </a:lnSpc>
              <a:spcBef>
                <a:spcPts val="0"/>
              </a:spcBef>
              <a:spcAft>
                <a:spcPts val="0"/>
              </a:spcAft>
              <a:buSzPts val="1400"/>
              <a:buChar char="-"/>
            </a:pPr>
            <a:r>
              <a:rPr lang="en"/>
              <a:t>3D printing new parts/redesign of old parts</a:t>
            </a:r>
            <a:endParaRPr/>
          </a:p>
          <a:p>
            <a:pPr marL="457200" lvl="0" indent="-317500" algn="l" rtl="0">
              <a:lnSpc>
                <a:spcPct val="90000"/>
              </a:lnSpc>
              <a:spcBef>
                <a:spcPts val="0"/>
              </a:spcBef>
              <a:spcAft>
                <a:spcPts val="0"/>
              </a:spcAft>
              <a:buSzPts val="1400"/>
              <a:buChar char="▪"/>
            </a:pPr>
            <a:r>
              <a:rPr lang="en"/>
              <a:t>Collection of experimental data inside shock tunnel</a:t>
            </a:r>
            <a:endParaRPr/>
          </a:p>
          <a:p>
            <a:pPr marL="914400" lvl="1" indent="-317500" algn="l" rtl="0">
              <a:lnSpc>
                <a:spcPct val="90000"/>
              </a:lnSpc>
              <a:spcBef>
                <a:spcPts val="0"/>
              </a:spcBef>
              <a:spcAft>
                <a:spcPts val="0"/>
              </a:spcAft>
              <a:buSzPts val="1400"/>
              <a:buChar char="-"/>
            </a:pPr>
            <a:r>
              <a:rPr lang="en"/>
              <a:t>Data collection and analysis</a:t>
            </a:r>
            <a:endParaRPr/>
          </a:p>
          <a:p>
            <a:pPr marL="457200" lvl="0" indent="-317500" algn="l" rtl="0">
              <a:lnSpc>
                <a:spcPct val="90000"/>
              </a:lnSpc>
              <a:spcBef>
                <a:spcPts val="0"/>
              </a:spcBef>
              <a:spcAft>
                <a:spcPts val="0"/>
              </a:spcAft>
              <a:buSzPts val="1400"/>
              <a:buChar char="▪"/>
            </a:pPr>
            <a:r>
              <a:rPr lang="en"/>
              <a:t>Updated project website</a:t>
            </a:r>
            <a:endParaRPr/>
          </a:p>
        </p:txBody>
      </p:sp>
      <p:sp>
        <p:nvSpPr>
          <p:cNvPr id="224" name="Google Shape;224;p42"/>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3"/>
          <p:cNvSpPr txBox="1">
            <a:spLocks noGrp="1"/>
          </p:cNvSpPr>
          <p:nvPr>
            <p:ph type="title"/>
          </p:nvPr>
        </p:nvSpPr>
        <p:spPr>
          <a:xfrm>
            <a:off x="473244"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Fabricated Parts</a:t>
            </a:r>
            <a:endParaRPr/>
          </a:p>
        </p:txBody>
      </p:sp>
      <p:sp>
        <p:nvSpPr>
          <p:cNvPr id="230" name="Google Shape;230;p43"/>
          <p:cNvSpPr txBox="1">
            <a:spLocks noGrp="1"/>
          </p:cNvSpPr>
          <p:nvPr>
            <p:ph type="body" idx="2"/>
          </p:nvPr>
        </p:nvSpPr>
        <p:spPr>
          <a:xfrm>
            <a:off x="0" y="824950"/>
            <a:ext cx="4725000" cy="4008300"/>
          </a:xfrm>
          <a:prstGeom prst="rect">
            <a:avLst/>
          </a:prstGeom>
          <a:noFill/>
          <a:ln>
            <a:noFill/>
          </a:ln>
        </p:spPr>
        <p:txBody>
          <a:bodyPr spcFirstLastPara="1" wrap="square" lIns="68575" tIns="34275" rIns="68575" bIns="34275" anchor="t" anchorCtr="0">
            <a:normAutofit fontScale="92500" lnSpcReduction="20000"/>
          </a:bodyPr>
          <a:lstStyle/>
          <a:p>
            <a:pPr marL="914400" lvl="0" indent="-314188" algn="l" rtl="0">
              <a:lnSpc>
                <a:spcPct val="115000"/>
              </a:lnSpc>
              <a:spcBef>
                <a:spcPts val="0"/>
              </a:spcBef>
              <a:spcAft>
                <a:spcPts val="0"/>
              </a:spcAft>
              <a:buSzPct val="100000"/>
              <a:buChar char="▪"/>
            </a:pPr>
            <a:r>
              <a:rPr lang="en" sz="1457"/>
              <a:t>Parts machined/printed</a:t>
            </a:r>
            <a:endParaRPr sz="1457"/>
          </a:p>
          <a:p>
            <a:pPr marL="1371600" lvl="1" indent="-314188" algn="l" rtl="0">
              <a:lnSpc>
                <a:spcPct val="115000"/>
              </a:lnSpc>
              <a:spcBef>
                <a:spcPts val="0"/>
              </a:spcBef>
              <a:spcAft>
                <a:spcPts val="0"/>
              </a:spcAft>
              <a:buSzPct val="100000"/>
              <a:buAutoNum type="arabicParenR"/>
            </a:pPr>
            <a:r>
              <a:rPr lang="en" sz="1457"/>
              <a:t>Tunnel mount</a:t>
            </a:r>
            <a:endParaRPr sz="1457"/>
          </a:p>
          <a:p>
            <a:pPr marL="1828800" lvl="2" indent="-314188" algn="l" rtl="0">
              <a:lnSpc>
                <a:spcPct val="115000"/>
              </a:lnSpc>
              <a:spcBef>
                <a:spcPts val="0"/>
              </a:spcBef>
              <a:spcAft>
                <a:spcPts val="0"/>
              </a:spcAft>
              <a:buSzPct val="115909"/>
              <a:buChar char="○"/>
            </a:pPr>
            <a:r>
              <a:rPr lang="en" sz="1257"/>
              <a:t>Drilled mounting holes for the stepper motor</a:t>
            </a:r>
            <a:endParaRPr sz="1257"/>
          </a:p>
          <a:p>
            <a:pPr marL="1828800" lvl="2" indent="-302441" algn="l" rtl="0">
              <a:lnSpc>
                <a:spcPct val="115000"/>
              </a:lnSpc>
              <a:spcBef>
                <a:spcPts val="0"/>
              </a:spcBef>
              <a:spcAft>
                <a:spcPts val="0"/>
              </a:spcAft>
              <a:buSzPct val="100000"/>
              <a:buChar char="○"/>
            </a:pPr>
            <a:r>
              <a:rPr lang="en" sz="1257"/>
              <a:t>Added counterbores so it can sit flush in the tunnel</a:t>
            </a:r>
            <a:endParaRPr sz="1257"/>
          </a:p>
          <a:p>
            <a:pPr marL="1371600" lvl="1" indent="-314188" algn="l" rtl="0">
              <a:lnSpc>
                <a:spcPct val="115000"/>
              </a:lnSpc>
              <a:spcBef>
                <a:spcPts val="0"/>
              </a:spcBef>
              <a:spcAft>
                <a:spcPts val="0"/>
              </a:spcAft>
              <a:buSzPct val="100000"/>
              <a:buAutoNum type="arabicParenR"/>
            </a:pPr>
            <a:r>
              <a:rPr lang="en" sz="1457"/>
              <a:t>Angle Adjuster </a:t>
            </a:r>
            <a:endParaRPr sz="1457"/>
          </a:p>
          <a:p>
            <a:pPr marL="1828800" lvl="2" indent="-314188" algn="l" rtl="0">
              <a:lnSpc>
                <a:spcPct val="115000"/>
              </a:lnSpc>
              <a:spcBef>
                <a:spcPts val="0"/>
              </a:spcBef>
              <a:spcAft>
                <a:spcPts val="0"/>
              </a:spcAft>
              <a:buSzPct val="115909"/>
              <a:buChar char="○"/>
            </a:pPr>
            <a:r>
              <a:rPr lang="en" sz="1257"/>
              <a:t>Angle Adjustment plate has been printed, better hole placement/supports</a:t>
            </a:r>
            <a:endParaRPr sz="1457"/>
          </a:p>
          <a:p>
            <a:pPr marL="1371600" lvl="1" indent="-314188" algn="l" rtl="0">
              <a:lnSpc>
                <a:spcPct val="115000"/>
              </a:lnSpc>
              <a:spcBef>
                <a:spcPts val="0"/>
              </a:spcBef>
              <a:spcAft>
                <a:spcPts val="0"/>
              </a:spcAft>
              <a:buSzPct val="100000"/>
              <a:buAutoNum type="arabicParenR"/>
            </a:pPr>
            <a:r>
              <a:rPr lang="en" sz="1457"/>
              <a:t>Square plate</a:t>
            </a:r>
            <a:endParaRPr sz="1457"/>
          </a:p>
          <a:p>
            <a:pPr marL="1828800" lvl="2" indent="-314188" algn="l" rtl="0">
              <a:lnSpc>
                <a:spcPct val="115000"/>
              </a:lnSpc>
              <a:spcBef>
                <a:spcPts val="0"/>
              </a:spcBef>
              <a:spcAft>
                <a:spcPts val="0"/>
              </a:spcAft>
              <a:buSzPct val="115909"/>
              <a:buChar char="○"/>
            </a:pPr>
            <a:r>
              <a:rPr lang="en" sz="1257"/>
              <a:t>Tapped holes have been drilled to allow T-Posts to mount</a:t>
            </a:r>
            <a:endParaRPr sz="1257"/>
          </a:p>
          <a:p>
            <a:pPr marL="1371600" lvl="1" indent="-314188" algn="l" rtl="0">
              <a:lnSpc>
                <a:spcPct val="115000"/>
              </a:lnSpc>
              <a:spcBef>
                <a:spcPts val="0"/>
              </a:spcBef>
              <a:spcAft>
                <a:spcPts val="0"/>
              </a:spcAft>
              <a:buSzPct val="100000"/>
              <a:buAutoNum type="arabicParenR"/>
            </a:pPr>
            <a:r>
              <a:rPr lang="en" sz="1457"/>
              <a:t>T-posts</a:t>
            </a:r>
            <a:endParaRPr sz="1457"/>
          </a:p>
          <a:p>
            <a:pPr marL="1828800" lvl="2" indent="-314188" algn="l" rtl="0">
              <a:lnSpc>
                <a:spcPct val="115000"/>
              </a:lnSpc>
              <a:spcBef>
                <a:spcPts val="0"/>
              </a:spcBef>
              <a:spcAft>
                <a:spcPts val="0"/>
              </a:spcAft>
              <a:buSzPct val="115909"/>
              <a:buChar char="○"/>
            </a:pPr>
            <a:r>
              <a:rPr lang="en" sz="1257"/>
              <a:t>New design has been printed and added to the assembly</a:t>
            </a:r>
            <a:endParaRPr sz="1257"/>
          </a:p>
          <a:p>
            <a:pPr marL="1371600" lvl="1" indent="-310832" algn="l" rtl="0">
              <a:lnSpc>
                <a:spcPct val="115000"/>
              </a:lnSpc>
              <a:spcBef>
                <a:spcPts val="0"/>
              </a:spcBef>
              <a:spcAft>
                <a:spcPts val="0"/>
              </a:spcAft>
              <a:buSzPct val="100000"/>
              <a:buAutoNum type="arabicParenR"/>
            </a:pPr>
            <a:r>
              <a:rPr lang="en"/>
              <a:t>Limit Switch Mount</a:t>
            </a:r>
            <a:endParaRPr/>
          </a:p>
          <a:p>
            <a:pPr marL="1828800" lvl="2" indent="-302441" algn="l" rtl="0">
              <a:lnSpc>
                <a:spcPct val="115000"/>
              </a:lnSpc>
              <a:spcBef>
                <a:spcPts val="0"/>
              </a:spcBef>
              <a:spcAft>
                <a:spcPts val="0"/>
              </a:spcAft>
              <a:buSzPct val="100000"/>
              <a:buChar char="○"/>
            </a:pPr>
            <a:r>
              <a:rPr lang="en" sz="1257"/>
              <a:t>Housing for Limit Switch</a:t>
            </a:r>
            <a:endParaRPr sz="1257"/>
          </a:p>
          <a:p>
            <a:pPr marL="0" lvl="0" indent="0" algn="l" rtl="0">
              <a:lnSpc>
                <a:spcPct val="115000"/>
              </a:lnSpc>
              <a:spcBef>
                <a:spcPts val="0"/>
              </a:spcBef>
              <a:spcAft>
                <a:spcPts val="0"/>
              </a:spcAft>
              <a:buNone/>
            </a:pPr>
            <a:endParaRPr sz="1457"/>
          </a:p>
          <a:p>
            <a:pPr marL="0" lvl="0" indent="0" algn="l" rtl="0">
              <a:lnSpc>
                <a:spcPct val="115000"/>
              </a:lnSpc>
              <a:spcBef>
                <a:spcPts val="0"/>
              </a:spcBef>
              <a:spcAft>
                <a:spcPts val="0"/>
              </a:spcAft>
              <a:buNone/>
            </a:pPr>
            <a:r>
              <a:rPr lang="en" sz="1257"/>
              <a:t>	</a:t>
            </a:r>
            <a:endParaRPr sz="1257"/>
          </a:p>
          <a:p>
            <a:pPr marL="0" lvl="0" indent="0" algn="l" rtl="0">
              <a:spcBef>
                <a:spcPts val="0"/>
              </a:spcBef>
              <a:spcAft>
                <a:spcPts val="0"/>
              </a:spcAft>
              <a:buNone/>
            </a:pPr>
            <a:endParaRPr/>
          </a:p>
        </p:txBody>
      </p:sp>
      <p:sp>
        <p:nvSpPr>
          <p:cNvPr id="231" name="Google Shape;231;p43"/>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232" name="Google Shape;232;p43"/>
          <p:cNvPicPr preferRelativeResize="0"/>
          <p:nvPr/>
        </p:nvPicPr>
        <p:blipFill rotWithShape="1">
          <a:blip r:embed="rId3">
            <a:alphaModFix/>
          </a:blip>
          <a:srcRect t="28637"/>
          <a:stretch/>
        </p:blipFill>
        <p:spPr>
          <a:xfrm>
            <a:off x="7342426" y="2061507"/>
            <a:ext cx="1746898" cy="1535181"/>
          </a:xfrm>
          <a:prstGeom prst="rect">
            <a:avLst/>
          </a:prstGeom>
          <a:noFill/>
          <a:ln>
            <a:noFill/>
          </a:ln>
        </p:spPr>
      </p:pic>
      <p:pic>
        <p:nvPicPr>
          <p:cNvPr id="233" name="Google Shape;233;p43"/>
          <p:cNvPicPr preferRelativeResize="0"/>
          <p:nvPr/>
        </p:nvPicPr>
        <p:blipFill rotWithShape="1">
          <a:blip r:embed="rId4">
            <a:alphaModFix/>
          </a:blip>
          <a:srcRect t="17208" b="11240"/>
          <a:stretch/>
        </p:blipFill>
        <p:spPr>
          <a:xfrm>
            <a:off x="7342425" y="378987"/>
            <a:ext cx="1746900" cy="1666652"/>
          </a:xfrm>
          <a:prstGeom prst="rect">
            <a:avLst/>
          </a:prstGeom>
          <a:noFill/>
          <a:ln>
            <a:noFill/>
          </a:ln>
        </p:spPr>
      </p:pic>
      <p:pic>
        <p:nvPicPr>
          <p:cNvPr id="234" name="Google Shape;234;p43"/>
          <p:cNvPicPr preferRelativeResize="0"/>
          <p:nvPr/>
        </p:nvPicPr>
        <p:blipFill>
          <a:blip r:embed="rId5">
            <a:alphaModFix/>
          </a:blip>
          <a:stretch>
            <a:fillRect/>
          </a:stretch>
        </p:blipFill>
        <p:spPr>
          <a:xfrm>
            <a:off x="4725003" y="378987"/>
            <a:ext cx="2524674" cy="1350524"/>
          </a:xfrm>
          <a:prstGeom prst="rect">
            <a:avLst/>
          </a:prstGeom>
          <a:noFill/>
          <a:ln>
            <a:noFill/>
          </a:ln>
        </p:spPr>
      </p:pic>
      <p:pic>
        <p:nvPicPr>
          <p:cNvPr id="235" name="Google Shape;235;p43"/>
          <p:cNvPicPr preferRelativeResize="0"/>
          <p:nvPr/>
        </p:nvPicPr>
        <p:blipFill>
          <a:blip r:embed="rId6">
            <a:alphaModFix/>
          </a:blip>
          <a:stretch>
            <a:fillRect/>
          </a:stretch>
        </p:blipFill>
        <p:spPr>
          <a:xfrm>
            <a:off x="4725000" y="2049638"/>
            <a:ext cx="2524675" cy="1558912"/>
          </a:xfrm>
          <a:prstGeom prst="rect">
            <a:avLst/>
          </a:prstGeom>
          <a:noFill/>
          <a:ln>
            <a:noFill/>
          </a:ln>
        </p:spPr>
      </p:pic>
      <p:pic>
        <p:nvPicPr>
          <p:cNvPr id="236" name="Google Shape;236;p43"/>
          <p:cNvPicPr preferRelativeResize="0"/>
          <p:nvPr/>
        </p:nvPicPr>
        <p:blipFill rotWithShape="1">
          <a:blip r:embed="rId7">
            <a:alphaModFix/>
          </a:blip>
          <a:srcRect l="38002" t="9141" r="32271" b="49848"/>
          <a:stretch/>
        </p:blipFill>
        <p:spPr>
          <a:xfrm>
            <a:off x="6893725" y="3657625"/>
            <a:ext cx="692951" cy="1274726"/>
          </a:xfrm>
          <a:prstGeom prst="rect">
            <a:avLst/>
          </a:prstGeom>
          <a:noFill/>
          <a:ln>
            <a:noFill/>
          </a:ln>
        </p:spPr>
      </p:pic>
      <p:cxnSp>
        <p:nvCxnSpPr>
          <p:cNvPr id="237" name="Google Shape;237;p43"/>
          <p:cNvCxnSpPr/>
          <p:nvPr/>
        </p:nvCxnSpPr>
        <p:spPr>
          <a:xfrm>
            <a:off x="5100650" y="814400"/>
            <a:ext cx="850200" cy="221400"/>
          </a:xfrm>
          <a:prstGeom prst="straightConnector1">
            <a:avLst/>
          </a:prstGeom>
          <a:noFill/>
          <a:ln w="38100" cap="flat" cmpd="sng">
            <a:solidFill>
              <a:schemeClr val="dk2"/>
            </a:solidFill>
            <a:prstDash val="solid"/>
            <a:round/>
            <a:headEnd type="none" w="med" len="med"/>
            <a:tailEnd type="triangle" w="med" len="med"/>
          </a:ln>
        </p:spPr>
      </p:cxnSp>
      <p:cxnSp>
        <p:nvCxnSpPr>
          <p:cNvPr id="238" name="Google Shape;238;p43"/>
          <p:cNvCxnSpPr/>
          <p:nvPr/>
        </p:nvCxnSpPr>
        <p:spPr>
          <a:xfrm rot="10800000" flipH="1">
            <a:off x="5364950" y="3285975"/>
            <a:ext cx="235800" cy="628800"/>
          </a:xfrm>
          <a:prstGeom prst="straightConnector1">
            <a:avLst/>
          </a:prstGeom>
          <a:noFill/>
          <a:ln w="38100" cap="flat" cmpd="sng">
            <a:solidFill>
              <a:schemeClr val="dk2"/>
            </a:solidFill>
            <a:prstDash val="solid"/>
            <a:round/>
            <a:headEnd type="none" w="med" len="med"/>
            <a:tailEnd type="triangle" w="med" len="med"/>
          </a:ln>
        </p:spPr>
      </p:cxnSp>
      <p:cxnSp>
        <p:nvCxnSpPr>
          <p:cNvPr id="239" name="Google Shape;239;p43"/>
          <p:cNvCxnSpPr/>
          <p:nvPr/>
        </p:nvCxnSpPr>
        <p:spPr>
          <a:xfrm flipH="1">
            <a:off x="6450775" y="2085975"/>
            <a:ext cx="385800" cy="4713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4"/>
          <p:cNvSpPr txBox="1">
            <a:spLocks noGrp="1"/>
          </p:cNvSpPr>
          <p:nvPr>
            <p:ph type="title"/>
          </p:nvPr>
        </p:nvSpPr>
        <p:spPr>
          <a:xfrm>
            <a:off x="484769" y="273845"/>
            <a:ext cx="8031900" cy="5511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Updated SolidWorks Model</a:t>
            </a:r>
            <a:endParaRPr/>
          </a:p>
        </p:txBody>
      </p:sp>
      <p:pic>
        <p:nvPicPr>
          <p:cNvPr id="245" name="Google Shape;245;p44"/>
          <p:cNvPicPr preferRelativeResize="0"/>
          <p:nvPr/>
        </p:nvPicPr>
        <p:blipFill rotWithShape="1">
          <a:blip r:embed="rId3">
            <a:alphaModFix/>
          </a:blip>
          <a:srcRect b="1048"/>
          <a:stretch/>
        </p:blipFill>
        <p:spPr>
          <a:xfrm>
            <a:off x="300750" y="936425"/>
            <a:ext cx="4792200" cy="3460625"/>
          </a:xfrm>
          <a:prstGeom prst="rect">
            <a:avLst/>
          </a:prstGeom>
          <a:noFill/>
          <a:ln>
            <a:noFill/>
          </a:ln>
        </p:spPr>
      </p:pic>
      <p:pic>
        <p:nvPicPr>
          <p:cNvPr id="246" name="Google Shape;246;p44"/>
          <p:cNvPicPr preferRelativeResize="0"/>
          <p:nvPr/>
        </p:nvPicPr>
        <p:blipFill>
          <a:blip r:embed="rId4">
            <a:alphaModFix/>
          </a:blip>
          <a:stretch>
            <a:fillRect/>
          </a:stretch>
        </p:blipFill>
        <p:spPr>
          <a:xfrm>
            <a:off x="5243500" y="936425"/>
            <a:ext cx="3379000" cy="33441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45"/>
          <p:cNvPicPr preferRelativeResize="0"/>
          <p:nvPr/>
        </p:nvPicPr>
        <p:blipFill rotWithShape="1">
          <a:blip r:embed="rId3">
            <a:alphaModFix/>
          </a:blip>
          <a:srcRect l="7809" t="6762" r="4440" b="5871"/>
          <a:stretch/>
        </p:blipFill>
        <p:spPr>
          <a:xfrm>
            <a:off x="2795537" y="656525"/>
            <a:ext cx="3552925" cy="3830449"/>
          </a:xfrm>
          <a:prstGeom prst="rect">
            <a:avLst/>
          </a:prstGeom>
          <a:noFill/>
          <a:ln>
            <a:noFill/>
          </a:ln>
        </p:spPr>
      </p:pic>
      <p:sp>
        <p:nvSpPr>
          <p:cNvPr id="252" name="Google Shape;252;p45"/>
          <p:cNvSpPr txBox="1">
            <a:spLocks noGrp="1"/>
          </p:cNvSpPr>
          <p:nvPr>
            <p:ph type="title"/>
          </p:nvPr>
        </p:nvSpPr>
        <p:spPr>
          <a:xfrm>
            <a:off x="484769" y="273845"/>
            <a:ext cx="8031900" cy="5511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Old SolidWorks Model</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Stevens">
      <a:dk1>
        <a:srgbClr val="363D45"/>
      </a:dk1>
      <a:lt1>
        <a:srgbClr val="FFFFFF"/>
      </a:lt1>
      <a:dk2>
        <a:srgbClr val="00427F"/>
      </a:dk2>
      <a:lt2>
        <a:srgbClr val="E3E5E6"/>
      </a:lt2>
      <a:accent1>
        <a:srgbClr val="A32537"/>
      </a:accent1>
      <a:accent2>
        <a:srgbClr val="4895CF"/>
      </a:accent2>
      <a:accent3>
        <a:srgbClr val="EBC73A"/>
      </a:accent3>
      <a:accent4>
        <a:srgbClr val="E6832E"/>
      </a:accent4>
      <a:accent5>
        <a:srgbClr val="E7F2FB"/>
      </a:accent5>
      <a:accent6>
        <a:srgbClr val="FFF2E8"/>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1043</Words>
  <Application>Microsoft Office PowerPoint</Application>
  <PresentationFormat>On-screen Show (16:9)</PresentationFormat>
  <Paragraphs>153</Paragraphs>
  <Slides>18</Slides>
  <Notes>18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Saira Condensed Light</vt:lpstr>
      <vt:lpstr>Saira Condensed SemiBold</vt:lpstr>
      <vt:lpstr>Saira Condensed</vt:lpstr>
      <vt:lpstr>IBM Plex Sans Light</vt:lpstr>
      <vt:lpstr>Calibri</vt:lpstr>
      <vt:lpstr>IBM Plex Sans SemiBold</vt:lpstr>
      <vt:lpstr>NTR</vt:lpstr>
      <vt:lpstr>Arial</vt:lpstr>
      <vt:lpstr>IBM Plex Sans</vt:lpstr>
      <vt:lpstr>Noto Sans Symbols</vt:lpstr>
      <vt:lpstr>Simple Light</vt:lpstr>
      <vt:lpstr>Office Theme</vt:lpstr>
      <vt:lpstr>Plume Surface Interactions on the Moon and Mars Phase 5</vt:lpstr>
      <vt:lpstr>Overview</vt:lpstr>
      <vt:lpstr>Motivation</vt:lpstr>
      <vt:lpstr>Phase I-IV Recap</vt:lpstr>
      <vt:lpstr>Goals and Objectives</vt:lpstr>
      <vt:lpstr>Project Deliverables</vt:lpstr>
      <vt:lpstr>Fabricated Parts</vt:lpstr>
      <vt:lpstr>Updated SolidWorks Model</vt:lpstr>
      <vt:lpstr>Old SolidWorks Model</vt:lpstr>
      <vt:lpstr>Beta Prototype - Solenoid Updates</vt:lpstr>
      <vt:lpstr>Beta Prototype - Electrical System Updates</vt:lpstr>
      <vt:lpstr>Beta Prototype - Electrical System Problems</vt:lpstr>
      <vt:lpstr>Beta Prototype - Data Processing Updates</vt:lpstr>
      <vt:lpstr>Beta Prototype Conclusion/Needs</vt:lpstr>
      <vt:lpstr>Timeline for Build/Testing</vt:lpstr>
      <vt:lpstr>Bill of Materials for Beta Prototype</vt:lpstr>
      <vt:lpstr>Budget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Plume Surface Interactions on the Moon and Mars Phase 5</dc:title>
  <dc:creator>Maria</dc:creator>
  <cp:lastModifiedBy>m.ortiz8642@gmail.com</cp:lastModifiedBy>
  <cp:revision>1</cp:revision>
  <dcterms:modified xsi:type="dcterms:W3CDTF">2023-03-30T19:07:37Z</dcterms:modified>
</cp:coreProperties>
</file>